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3" r:id="rId2"/>
    <p:sldMasterId id="2147483695" r:id="rId3"/>
    <p:sldMasterId id="2147483707" r:id="rId4"/>
  </p:sldMasterIdLst>
  <p:notesMasterIdLst>
    <p:notesMasterId r:id="rId85"/>
  </p:notesMasterIdLst>
  <p:sldIdLst>
    <p:sldId id="259" r:id="rId5"/>
    <p:sldId id="322" r:id="rId6"/>
    <p:sldId id="334" r:id="rId7"/>
    <p:sldId id="337" r:id="rId8"/>
    <p:sldId id="525" r:id="rId9"/>
    <p:sldId id="328" r:id="rId10"/>
    <p:sldId id="331" r:id="rId11"/>
    <p:sldId id="575" r:id="rId12"/>
    <p:sldId id="553" r:id="rId13"/>
    <p:sldId id="340" r:id="rId14"/>
    <p:sldId id="522" r:id="rId15"/>
    <p:sldId id="468" r:id="rId16"/>
    <p:sldId id="479" r:id="rId17"/>
    <p:sldId id="487" r:id="rId18"/>
    <p:sldId id="546" r:id="rId19"/>
    <p:sldId id="485" r:id="rId20"/>
    <p:sldId id="488" r:id="rId21"/>
    <p:sldId id="538" r:id="rId22"/>
    <p:sldId id="574" r:id="rId23"/>
    <p:sldId id="260" r:id="rId24"/>
    <p:sldId id="264" r:id="rId25"/>
    <p:sldId id="355" r:id="rId26"/>
    <p:sldId id="505" r:id="rId27"/>
    <p:sldId id="528" r:id="rId28"/>
    <p:sldId id="514" r:id="rId29"/>
    <p:sldId id="571" r:id="rId30"/>
    <p:sldId id="572" r:id="rId31"/>
    <p:sldId id="576" r:id="rId32"/>
    <p:sldId id="504" r:id="rId33"/>
    <p:sldId id="262" r:id="rId34"/>
    <p:sldId id="509" r:id="rId35"/>
    <p:sldId id="268" r:id="rId36"/>
    <p:sldId id="286" r:id="rId37"/>
    <p:sldId id="289" r:id="rId38"/>
    <p:sldId id="292" r:id="rId39"/>
    <p:sldId id="549" r:id="rId40"/>
    <p:sldId id="542" r:id="rId41"/>
    <p:sldId id="304" r:id="rId42"/>
    <p:sldId id="307" r:id="rId43"/>
    <p:sldId id="545" r:id="rId44"/>
    <p:sldId id="547" r:id="rId45"/>
    <p:sldId id="313" r:id="rId46"/>
    <p:sldId id="316" r:id="rId47"/>
    <p:sldId id="470" r:id="rId48"/>
    <p:sldId id="382" r:id="rId49"/>
    <p:sldId id="385" r:id="rId50"/>
    <p:sldId id="391" r:id="rId51"/>
    <p:sldId id="397" r:id="rId52"/>
    <p:sldId id="400" r:id="rId53"/>
    <p:sldId id="530" r:id="rId54"/>
    <p:sldId id="527" r:id="rId55"/>
    <p:sldId id="534" r:id="rId56"/>
    <p:sldId id="415" r:id="rId57"/>
    <p:sldId id="418" r:id="rId58"/>
    <p:sldId id="421" r:id="rId59"/>
    <p:sldId id="536" r:id="rId60"/>
    <p:sldId id="424" r:id="rId61"/>
    <p:sldId id="427" r:id="rId62"/>
    <p:sldId id="473" r:id="rId63"/>
    <p:sldId id="520" r:id="rId64"/>
    <p:sldId id="433" r:id="rId65"/>
    <p:sldId id="517" r:id="rId66"/>
    <p:sldId id="518" r:id="rId67"/>
    <p:sldId id="510" r:id="rId68"/>
    <p:sldId id="564" r:id="rId69"/>
    <p:sldId id="566" r:id="rId70"/>
    <p:sldId id="451" r:id="rId71"/>
    <p:sldId id="454" r:id="rId72"/>
    <p:sldId id="523" r:id="rId73"/>
    <p:sldId id="568" r:id="rId74"/>
    <p:sldId id="570" r:id="rId75"/>
    <p:sldId id="463" r:id="rId76"/>
    <p:sldId id="466" r:id="rId77"/>
    <p:sldId id="555" r:id="rId78"/>
    <p:sldId id="557" r:id="rId79"/>
    <p:sldId id="558" r:id="rId80"/>
    <p:sldId id="560" r:id="rId81"/>
    <p:sldId id="562" r:id="rId82"/>
    <p:sldId id="477" r:id="rId83"/>
    <p:sldId id="475" r:id="rId84"/>
  </p:sldIdLst>
  <p:sldSz cx="12192000" cy="6858000"/>
  <p:notesSz cx="6858000" cy="9144000"/>
  <p:custDataLst>
    <p:tags r:id="rId8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F200"/>
    <a:srgbClr val="C5E0B4"/>
    <a:srgbClr val="00FF00"/>
    <a:srgbClr val="82DB82"/>
    <a:srgbClr val="FFFFFF"/>
    <a:srgbClr val="009900"/>
    <a:srgbClr val="203864"/>
    <a:srgbClr val="2E75B6"/>
    <a:srgbClr val="548235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78154-725E-4890-8D9D-048832CF86F2}" v="14" dt="2023-05-22T02:23:43.497"/>
    <p1510:client id="{6B48F41E-683F-4F6D-A29C-C526CB75C310}" v="77" dt="2023-05-21T17:49:50.108"/>
    <p1510:client id="{952B6BE0-3165-4656-89DC-1B17FF40E25F}" v="969" dt="2023-05-21T19:07:55.501"/>
    <p1510:client id="{C16FE706-1A5A-4246-A216-37FA9D8028C4}" v="1849" dt="2023-05-21T20:51:48.989"/>
    <p1510:client id="{CA09F4DB-CB3C-4406-8339-BB0BA0F62A93}" v="1400" dt="2023-05-21T17:53:58.788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/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/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/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95" Type="http://schemas.openxmlformats.org/officeDocument/2006/relationships/customXml" Target="../customXml/item3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93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gs" Target="tags/tag1.xml"/><Relationship Id="rId94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munusinghe G.P it20011970" userId="a24cfa6b-71b5-453b-b29a-90b47e0c2e04" providerId="ADAL" clId="{0C578154-725E-4890-8D9D-048832CF86F2}"/>
    <pc:docChg chg="undo custSel modSld">
      <pc:chgData name="Bamunusinghe G.P it20011970" userId="a24cfa6b-71b5-453b-b29a-90b47e0c2e04" providerId="ADAL" clId="{0C578154-725E-4890-8D9D-048832CF86F2}" dt="2023-05-22T02:31:31.929" v="63" actId="1036"/>
      <pc:docMkLst>
        <pc:docMk/>
      </pc:docMkLst>
      <pc:sldChg chg="modSp mod">
        <pc:chgData name="Bamunusinghe G.P it20011970" userId="a24cfa6b-71b5-453b-b29a-90b47e0c2e04" providerId="ADAL" clId="{0C578154-725E-4890-8D9D-048832CF86F2}" dt="2023-05-21T18:09:14.107" v="9" actId="1076"/>
        <pc:sldMkLst>
          <pc:docMk/>
          <pc:sldMk cId="1721888178" sldId="382"/>
        </pc:sldMkLst>
        <pc:picChg chg="mod">
          <ac:chgData name="Bamunusinghe G.P it20011970" userId="a24cfa6b-71b5-453b-b29a-90b47e0c2e04" providerId="ADAL" clId="{0C578154-725E-4890-8D9D-048832CF86F2}" dt="2023-05-21T18:09:14.107" v="9" actId="1076"/>
          <ac:picMkLst>
            <pc:docMk/>
            <pc:sldMk cId="1721888178" sldId="382"/>
            <ac:picMk id="4" creationId="{C23BEBA6-6F47-7B8F-AC15-49099578755D}"/>
          </ac:picMkLst>
        </pc:picChg>
      </pc:sldChg>
      <pc:sldChg chg="modSp mod">
        <pc:chgData name="Bamunusinghe G.P it20011970" userId="a24cfa6b-71b5-453b-b29a-90b47e0c2e04" providerId="ADAL" clId="{0C578154-725E-4890-8D9D-048832CF86F2}" dt="2023-05-21T15:43:49.405" v="2" actId="1035"/>
        <pc:sldMkLst>
          <pc:docMk/>
          <pc:sldMk cId="3423387341" sldId="427"/>
        </pc:sldMkLst>
        <pc:picChg chg="mod">
          <ac:chgData name="Bamunusinghe G.P it20011970" userId="a24cfa6b-71b5-453b-b29a-90b47e0c2e04" providerId="ADAL" clId="{0C578154-725E-4890-8D9D-048832CF86F2}" dt="2023-05-21T15:43:49.405" v="2" actId="1035"/>
          <ac:picMkLst>
            <pc:docMk/>
            <pc:sldMk cId="3423387341" sldId="427"/>
            <ac:picMk id="5" creationId="{BFC12C55-6E62-81C8-A649-6DDA50079A20}"/>
          </ac:picMkLst>
        </pc:picChg>
      </pc:sldChg>
      <pc:sldChg chg="addSp delSp modSp mod">
        <pc:chgData name="Bamunusinghe G.P it20011970" userId="a24cfa6b-71b5-453b-b29a-90b47e0c2e04" providerId="ADAL" clId="{0C578154-725E-4890-8D9D-048832CF86F2}" dt="2023-05-22T02:23:43.497" v="60"/>
        <pc:sldMkLst>
          <pc:docMk/>
          <pc:sldMk cId="4156974494" sldId="451"/>
        </pc:sldMkLst>
        <pc:picChg chg="add del mod">
          <ac:chgData name="Bamunusinghe G.P it20011970" userId="a24cfa6b-71b5-453b-b29a-90b47e0c2e04" providerId="ADAL" clId="{0C578154-725E-4890-8D9D-048832CF86F2}" dt="2023-05-22T02:23:42.988" v="58" actId="1076"/>
          <ac:picMkLst>
            <pc:docMk/>
            <pc:sldMk cId="4156974494" sldId="451"/>
            <ac:picMk id="3" creationId="{14283F9C-3923-4D02-3E82-0B5C29EE0D69}"/>
          </ac:picMkLst>
        </pc:picChg>
        <pc:picChg chg="add del mod">
          <ac:chgData name="Bamunusinghe G.P it20011970" userId="a24cfa6b-71b5-453b-b29a-90b47e0c2e04" providerId="ADAL" clId="{0C578154-725E-4890-8D9D-048832CF86F2}" dt="2023-05-22T02:23:43.497" v="60"/>
          <ac:picMkLst>
            <pc:docMk/>
            <pc:sldMk cId="4156974494" sldId="451"/>
            <ac:picMk id="9" creationId="{0DABE0EF-4434-C4D9-B681-FC41DA26E040}"/>
          </ac:picMkLst>
        </pc:picChg>
      </pc:sldChg>
      <pc:sldChg chg="addSp modSp mod">
        <pc:chgData name="Bamunusinghe G.P it20011970" userId="a24cfa6b-71b5-453b-b29a-90b47e0c2e04" providerId="ADAL" clId="{0C578154-725E-4890-8D9D-048832CF86F2}" dt="2023-05-22T02:02:14.909" v="28" actId="1076"/>
        <pc:sldMkLst>
          <pc:docMk/>
          <pc:sldMk cId="2169814360" sldId="454"/>
        </pc:sldMkLst>
        <pc:spChg chg="add mod">
          <ac:chgData name="Bamunusinghe G.P it20011970" userId="a24cfa6b-71b5-453b-b29a-90b47e0c2e04" providerId="ADAL" clId="{0C578154-725E-4890-8D9D-048832CF86F2}" dt="2023-05-22T02:01:56.307" v="26" actId="1076"/>
          <ac:spMkLst>
            <pc:docMk/>
            <pc:sldMk cId="2169814360" sldId="454"/>
            <ac:spMk id="24" creationId="{1577C1AB-E366-A96B-D1AA-67E93BE38867}"/>
          </ac:spMkLst>
        </pc:spChg>
        <pc:picChg chg="add mod">
          <ac:chgData name="Bamunusinghe G.P it20011970" userId="a24cfa6b-71b5-453b-b29a-90b47e0c2e04" providerId="ADAL" clId="{0C578154-725E-4890-8D9D-048832CF86F2}" dt="2023-05-22T02:01:43.291" v="23" actId="1076"/>
          <ac:picMkLst>
            <pc:docMk/>
            <pc:sldMk cId="2169814360" sldId="454"/>
            <ac:picMk id="26" creationId="{1842AF1B-5352-6948-35EC-84217D31097F}"/>
          </ac:picMkLst>
        </pc:picChg>
        <pc:picChg chg="mod">
          <ac:chgData name="Bamunusinghe G.P it20011970" userId="a24cfa6b-71b5-453b-b29a-90b47e0c2e04" providerId="ADAL" clId="{0C578154-725E-4890-8D9D-048832CF86F2}" dt="2023-05-22T02:02:14.909" v="28" actId="1076"/>
          <ac:picMkLst>
            <pc:docMk/>
            <pc:sldMk cId="2169814360" sldId="454"/>
            <ac:picMk id="59" creationId="{AA34D1D0-58A5-034A-2EBB-666CA5D79FE2}"/>
          </ac:picMkLst>
        </pc:picChg>
        <pc:cxnChg chg="add mod">
          <ac:chgData name="Bamunusinghe G.P it20011970" userId="a24cfa6b-71b5-453b-b29a-90b47e0c2e04" providerId="ADAL" clId="{0C578154-725E-4890-8D9D-048832CF86F2}" dt="2023-05-22T02:02:03.630" v="27" actId="14100"/>
          <ac:cxnSpMkLst>
            <pc:docMk/>
            <pc:sldMk cId="2169814360" sldId="454"/>
            <ac:cxnSpMk id="25" creationId="{DBA212A5-2EE4-6203-3448-E01608DAB556}"/>
          </ac:cxnSpMkLst>
        </pc:cxnChg>
      </pc:sldChg>
      <pc:sldChg chg="modSp mod">
        <pc:chgData name="Bamunusinghe G.P it20011970" userId="a24cfa6b-71b5-453b-b29a-90b47e0c2e04" providerId="ADAL" clId="{0C578154-725E-4890-8D9D-048832CF86F2}" dt="2023-05-22T02:31:31.929" v="63" actId="1036"/>
        <pc:sldMkLst>
          <pc:docMk/>
          <pc:sldMk cId="3775967615" sldId="568"/>
        </pc:sldMkLst>
        <pc:spChg chg="mod">
          <ac:chgData name="Bamunusinghe G.P it20011970" userId="a24cfa6b-71b5-453b-b29a-90b47e0c2e04" providerId="ADAL" clId="{0C578154-725E-4890-8D9D-048832CF86F2}" dt="2023-05-22T02:31:04.834" v="61" actId="207"/>
          <ac:spMkLst>
            <pc:docMk/>
            <pc:sldMk cId="3775967615" sldId="568"/>
            <ac:spMk id="66" creationId="{4D80CF28-7D47-D277-65AA-67157C83391B}"/>
          </ac:spMkLst>
        </pc:spChg>
        <pc:picChg chg="mod">
          <ac:chgData name="Bamunusinghe G.P it20011970" userId="a24cfa6b-71b5-453b-b29a-90b47e0c2e04" providerId="ADAL" clId="{0C578154-725E-4890-8D9D-048832CF86F2}" dt="2023-05-22T02:31:31.929" v="63" actId="1036"/>
          <ac:picMkLst>
            <pc:docMk/>
            <pc:sldMk cId="3775967615" sldId="568"/>
            <ac:picMk id="2" creationId="{249C35D4-33F4-1754-86CE-86CC279927AD}"/>
          </ac:picMkLst>
        </pc:picChg>
      </pc:sldChg>
      <pc:sldChg chg="addSp modSp mod">
        <pc:chgData name="Bamunusinghe G.P it20011970" userId="a24cfa6b-71b5-453b-b29a-90b47e0c2e04" providerId="ADAL" clId="{0C578154-725E-4890-8D9D-048832CF86F2}" dt="2023-05-22T01:49:22.638" v="18" actId="1076"/>
        <pc:sldMkLst>
          <pc:docMk/>
          <pc:sldMk cId="1760497873" sldId="570"/>
        </pc:sldMkLst>
        <pc:picChg chg="add mod">
          <ac:chgData name="Bamunusinghe G.P it20011970" userId="a24cfa6b-71b5-453b-b29a-90b47e0c2e04" providerId="ADAL" clId="{0C578154-725E-4890-8D9D-048832CF86F2}" dt="2023-05-22T01:49:22.638" v="18" actId="1076"/>
          <ac:picMkLst>
            <pc:docMk/>
            <pc:sldMk cId="1760497873" sldId="570"/>
            <ac:picMk id="7" creationId="{DCB04826-AAE9-12EE-20B6-A8A6759F3790}"/>
          </ac:picMkLst>
        </pc:picChg>
      </pc:sldChg>
      <pc:sldChg chg="modSp mod">
        <pc:chgData name="Bamunusinghe G.P it20011970" userId="a24cfa6b-71b5-453b-b29a-90b47e0c2e04" providerId="ADAL" clId="{0C578154-725E-4890-8D9D-048832CF86F2}" dt="2023-05-21T15:48:28.366" v="4" actId="1036"/>
        <pc:sldMkLst>
          <pc:docMk/>
          <pc:sldMk cId="93386390" sldId="571"/>
        </pc:sldMkLst>
        <pc:picChg chg="mod">
          <ac:chgData name="Bamunusinghe G.P it20011970" userId="a24cfa6b-71b5-453b-b29a-90b47e0c2e04" providerId="ADAL" clId="{0C578154-725E-4890-8D9D-048832CF86F2}" dt="2023-05-21T15:48:28.366" v="4" actId="1036"/>
          <ac:picMkLst>
            <pc:docMk/>
            <pc:sldMk cId="93386390" sldId="571"/>
            <ac:picMk id="3" creationId="{48B1B668-AAA9-10EE-B6CD-9F8B41FB409C}"/>
          </ac:picMkLst>
        </pc:picChg>
        <pc:picChg chg="mod">
          <ac:chgData name="Bamunusinghe G.P it20011970" userId="a24cfa6b-71b5-453b-b29a-90b47e0c2e04" providerId="ADAL" clId="{0C578154-725E-4890-8D9D-048832CF86F2}" dt="2023-05-21T15:47:54.522" v="3" actId="1076"/>
          <ac:picMkLst>
            <pc:docMk/>
            <pc:sldMk cId="93386390" sldId="571"/>
            <ac:picMk id="8" creationId="{909D1777-AD8B-E3C6-2635-FB953F52F73D}"/>
          </ac:picMkLst>
        </pc:picChg>
      </pc:sldChg>
    </pc:docChg>
  </pc:docChgLst>
  <pc:docChgLst>
    <pc:chgData name="Bamunusinghe G.P it20011970" userId="S::it20011970@my.sliit.lk::a24cfa6b-71b5-453b-b29a-90b47e0c2e04" providerId="AD" clId="Web-{19EA1FEA-8201-8F8F-F10A-1EFE1C63BC38}"/>
    <pc:docChg chg="modSld">
      <pc:chgData name="Bamunusinghe G.P it20011970" userId="S::it20011970@my.sliit.lk::a24cfa6b-71b5-453b-b29a-90b47e0c2e04" providerId="AD" clId="Web-{19EA1FEA-8201-8F8F-F10A-1EFE1C63BC38}" dt="2023-03-27T00:37:00.981" v="1" actId="20577"/>
      <pc:docMkLst>
        <pc:docMk/>
      </pc:docMkLst>
      <pc:sldChg chg="modSp">
        <pc:chgData name="Bamunusinghe G.P it20011970" userId="S::it20011970@my.sliit.lk::a24cfa6b-71b5-453b-b29a-90b47e0c2e04" providerId="AD" clId="Web-{19EA1FEA-8201-8F8F-F10A-1EFE1C63BC38}" dt="2023-03-27T00:37:00.981" v="1" actId="20577"/>
        <pc:sldMkLst>
          <pc:docMk/>
          <pc:sldMk cId="836383750" sldId="433"/>
        </pc:sldMkLst>
        <pc:spChg chg="mod">
          <ac:chgData name="Bamunusinghe G.P it20011970" userId="S::it20011970@my.sliit.lk::a24cfa6b-71b5-453b-b29a-90b47e0c2e04" providerId="AD" clId="Web-{19EA1FEA-8201-8F8F-F10A-1EFE1C63BC38}" dt="2023-03-27T00:37:00.981" v="1" actId="20577"/>
          <ac:spMkLst>
            <pc:docMk/>
            <pc:sldMk cId="836383750" sldId="433"/>
            <ac:spMk id="10" creationId="{0E7EE890-0273-0975-0C99-D64699DDCF41}"/>
          </ac:spMkLst>
        </pc:spChg>
      </pc:sldChg>
    </pc:docChg>
  </pc:docChgLst>
  <pc:docChgLst>
    <pc:chgData name="Bamunusinghe G.P it20011970" userId="S::it20011970@my.sliit.lk::a24cfa6b-71b5-453b-b29a-90b47e0c2e04" providerId="AD" clId="Web-{FD53C217-5EFF-1AD4-3005-7B25D10E858B}"/>
    <pc:docChg chg="addSld modSld">
      <pc:chgData name="Bamunusinghe G.P it20011970" userId="S::it20011970@my.sliit.lk::a24cfa6b-71b5-453b-b29a-90b47e0c2e04" providerId="AD" clId="Web-{FD53C217-5EFF-1AD4-3005-7B25D10E858B}" dt="2023-03-26T17:30:07.155" v="966"/>
      <pc:docMkLst>
        <pc:docMk/>
      </pc:docMkLst>
      <pc:sldChg chg="addSp delSp modSp">
        <pc:chgData name="Bamunusinghe G.P it20011970" userId="S::it20011970@my.sliit.lk::a24cfa6b-71b5-453b-b29a-90b47e0c2e04" providerId="AD" clId="Web-{FD53C217-5EFF-1AD4-3005-7B25D10E858B}" dt="2023-03-26T17:26:37.725" v="913" actId="1076"/>
        <pc:sldMkLst>
          <pc:docMk/>
          <pc:sldMk cId="836383750" sldId="433"/>
        </pc:sldMkLst>
        <pc:spChg chg="add del mod">
          <ac:chgData name="Bamunusinghe G.P it20011970" userId="S::it20011970@my.sliit.lk::a24cfa6b-71b5-453b-b29a-90b47e0c2e04" providerId="AD" clId="Web-{FD53C217-5EFF-1AD4-3005-7B25D10E858B}" dt="2023-03-26T16:25:40.590" v="507"/>
          <ac:spMkLst>
            <pc:docMk/>
            <pc:sldMk cId="836383750" sldId="433"/>
            <ac:spMk id="6" creationId="{11DC0C08-E679-B890-41B3-35BAD8A629A1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26:37.725" v="913" actId="1076"/>
          <ac:spMkLst>
            <pc:docMk/>
            <pc:sldMk cId="836383750" sldId="433"/>
            <ac:spMk id="10" creationId="{0E7EE890-0273-0975-0C99-D64699DDCF41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7:21:01.447" v="847" actId="1076"/>
          <ac:picMkLst>
            <pc:docMk/>
            <pc:sldMk cId="836383750" sldId="433"/>
            <ac:picMk id="4" creationId="{7B56A518-E814-E537-E354-ABADB3E2B990}"/>
          </ac:picMkLst>
        </pc:picChg>
        <pc:picChg chg="add del mod">
          <ac:chgData name="Bamunusinghe G.P it20011970" userId="S::it20011970@my.sliit.lk::a24cfa6b-71b5-453b-b29a-90b47e0c2e04" providerId="AD" clId="Web-{FD53C217-5EFF-1AD4-3005-7B25D10E858B}" dt="2023-03-26T13:56:00.985" v="34"/>
          <ac:picMkLst>
            <pc:docMk/>
            <pc:sldMk cId="836383750" sldId="433"/>
            <ac:picMk id="7" creationId="{4807AE26-D2B1-7BFB-876F-35A68FF2491A}"/>
          </ac:picMkLst>
        </pc:picChg>
        <pc:picChg chg="add mod">
          <ac:chgData name="Bamunusinghe G.P it20011970" userId="S::it20011970@my.sliit.lk::a24cfa6b-71b5-453b-b29a-90b47e0c2e04" providerId="AD" clId="Web-{FD53C217-5EFF-1AD4-3005-7B25D10E858B}" dt="2023-03-26T17:22:32.513" v="866" actId="1076"/>
          <ac:picMkLst>
            <pc:docMk/>
            <pc:sldMk cId="836383750" sldId="433"/>
            <ac:picMk id="8" creationId="{0CE740EB-E756-8016-7E07-06C6A4CFA5AE}"/>
          </ac:picMkLst>
        </pc:picChg>
      </pc:sldChg>
      <pc:sldChg chg="addSp modSp">
        <pc:chgData name="Bamunusinghe G.P it20011970" userId="S::it20011970@my.sliit.lk::a24cfa6b-71b5-453b-b29a-90b47e0c2e04" providerId="AD" clId="Web-{FD53C217-5EFF-1AD4-3005-7B25D10E858B}" dt="2023-03-26T17:11:02.972" v="754" actId="1076"/>
        <pc:sldMkLst>
          <pc:docMk/>
          <pc:sldMk cId="1875740110" sldId="436"/>
        </pc:sldMkLst>
        <pc:spChg chg="mod">
          <ac:chgData name="Bamunusinghe G.P it20011970" userId="S::it20011970@my.sliit.lk::a24cfa6b-71b5-453b-b29a-90b47e0c2e04" providerId="AD" clId="Web-{FD53C217-5EFF-1AD4-3005-7B25D10E858B}" dt="2023-03-26T17:06:44.384" v="730" actId="20577"/>
          <ac:spMkLst>
            <pc:docMk/>
            <pc:sldMk cId="1875740110" sldId="436"/>
            <ac:spMk id="7" creationId="{AFB12660-F9D3-DD85-A188-851D95723975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10:52.519" v="752" actId="1076"/>
          <ac:spMkLst>
            <pc:docMk/>
            <pc:sldMk cId="1875740110" sldId="436"/>
            <ac:spMk id="12" creationId="{9ABA575B-0D65-4DCB-E9B0-12A2A25C6D94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10:57.941" v="753" actId="1076"/>
          <ac:spMkLst>
            <pc:docMk/>
            <pc:sldMk cId="1875740110" sldId="436"/>
            <ac:spMk id="13" creationId="{48EDA36A-74D3-B4AA-1CF4-4BEB55346217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11:02.972" v="754" actId="1076"/>
          <ac:spMkLst>
            <pc:docMk/>
            <pc:sldMk cId="1875740110" sldId="436"/>
            <ac:spMk id="14" creationId="{87892D5F-51B4-54CB-5CF3-E541154973C7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7:04:54.568" v="727" actId="1076"/>
          <ac:picMkLst>
            <pc:docMk/>
            <pc:sldMk cId="1875740110" sldId="436"/>
            <ac:picMk id="6" creationId="{6548EE87-A4B7-9557-32F5-291D0E88E8B4}"/>
          </ac:picMkLst>
        </pc:picChg>
      </pc:sldChg>
      <pc:sldChg chg="addSp delSp modSp">
        <pc:chgData name="Bamunusinghe G.P it20011970" userId="S::it20011970@my.sliit.lk::a24cfa6b-71b5-453b-b29a-90b47e0c2e04" providerId="AD" clId="Web-{FD53C217-5EFF-1AD4-3005-7B25D10E858B}" dt="2023-03-26T17:30:07.155" v="966"/>
        <pc:sldMkLst>
          <pc:docMk/>
          <pc:sldMk cId="1513117595" sldId="439"/>
        </pc:sldMkLst>
        <pc:spChg chg="add mod">
          <ac:chgData name="Bamunusinghe G.P it20011970" userId="S::it20011970@my.sliit.lk::a24cfa6b-71b5-453b-b29a-90b47e0c2e04" providerId="AD" clId="Web-{FD53C217-5EFF-1AD4-3005-7B25D10E858B}" dt="2023-03-26T14:52:59.040" v="51" actId="1076"/>
          <ac:spMkLst>
            <pc:docMk/>
            <pc:sldMk cId="1513117595" sldId="439"/>
            <ac:spMk id="6" creationId="{29A89308-A3EA-8733-CE1C-C2B26DE4DB1C}"/>
          </ac:spMkLst>
        </pc:spChg>
        <pc:spChg chg="del mod">
          <ac:chgData name="Bamunusinghe G.P it20011970" userId="S::it20011970@my.sliit.lk::a24cfa6b-71b5-453b-b29a-90b47e0c2e04" providerId="AD" clId="Web-{FD53C217-5EFF-1AD4-3005-7B25D10E858B}" dt="2023-03-26T14:52:32.929" v="47"/>
          <ac:spMkLst>
            <pc:docMk/>
            <pc:sldMk cId="1513117595" sldId="439"/>
            <ac:spMk id="8" creationId="{51941C4D-1114-367E-8558-2A79DBE6C760}"/>
          </ac:spMkLst>
        </pc:spChg>
        <pc:graphicFrameChg chg="del mod modGraphic">
          <ac:chgData name="Bamunusinghe G.P it20011970" userId="S::it20011970@my.sliit.lk::a24cfa6b-71b5-453b-b29a-90b47e0c2e04" providerId="AD" clId="Web-{FD53C217-5EFF-1AD4-3005-7B25D10E858B}" dt="2023-03-26T14:56:33.141" v="65"/>
          <ac:graphicFrameMkLst>
            <pc:docMk/>
            <pc:sldMk cId="1513117595" sldId="439"/>
            <ac:graphicFrameMk id="7" creationId="{344641D4-71D9-4397-5917-520470818D8B}"/>
          </ac:graphicFrameMkLst>
        </pc:graphicFrameChg>
        <pc:graphicFrameChg chg="add del mod">
          <ac:chgData name="Bamunusinghe G.P it20011970" userId="S::it20011970@my.sliit.lk::a24cfa6b-71b5-453b-b29a-90b47e0c2e04" providerId="AD" clId="Web-{FD53C217-5EFF-1AD4-3005-7B25D10E858B}" dt="2023-03-26T14:56:23.016" v="64"/>
          <ac:graphicFrameMkLst>
            <pc:docMk/>
            <pc:sldMk cId="1513117595" sldId="439"/>
            <ac:graphicFrameMk id="10" creationId="{C07B481D-3B7F-7D38-F22D-92741E555865}"/>
          </ac:graphicFrameMkLst>
        </pc:graphicFrameChg>
        <pc:graphicFrameChg chg="add del mod modGraphic">
          <ac:chgData name="Bamunusinghe G.P it20011970" userId="S::it20011970@my.sliit.lk::a24cfa6b-71b5-453b-b29a-90b47e0c2e04" providerId="AD" clId="Web-{FD53C217-5EFF-1AD4-3005-7B25D10E858B}" dt="2023-03-26T14:56:48.095" v="75"/>
          <ac:graphicFrameMkLst>
            <pc:docMk/>
            <pc:sldMk cId="1513117595" sldId="439"/>
            <ac:graphicFrameMk id="12" creationId="{90EE24FD-53B1-75DF-9F84-E75E21464283}"/>
          </ac:graphicFrameMkLst>
        </pc:graphicFrameChg>
        <pc:graphicFrameChg chg="add mod modGraphic">
          <ac:chgData name="Bamunusinghe G.P it20011970" userId="S::it20011970@my.sliit.lk::a24cfa6b-71b5-453b-b29a-90b47e0c2e04" providerId="AD" clId="Web-{FD53C217-5EFF-1AD4-3005-7B25D10E858B}" dt="2023-03-26T17:30:07.155" v="966"/>
          <ac:graphicFrameMkLst>
            <pc:docMk/>
            <pc:sldMk cId="1513117595" sldId="439"/>
            <ac:graphicFrameMk id="14" creationId="{96779B76-B6E8-849C-8D80-FB01AEF4B7A3}"/>
          </ac:graphicFrameMkLst>
        </pc:graphicFrameChg>
      </pc:sldChg>
      <pc:sldChg chg="addSp modSp">
        <pc:chgData name="Bamunusinghe G.P it20011970" userId="S::it20011970@my.sliit.lk::a24cfa6b-71b5-453b-b29a-90b47e0c2e04" providerId="AD" clId="Web-{FD53C217-5EFF-1AD4-3005-7B25D10E858B}" dt="2023-03-26T16:22:08.848" v="457" actId="20577"/>
        <pc:sldMkLst>
          <pc:docMk/>
          <pc:sldMk cId="2900268123" sldId="442"/>
        </pc:sldMkLst>
        <pc:spChg chg="mod">
          <ac:chgData name="Bamunusinghe G.P it20011970" userId="S::it20011970@my.sliit.lk::a24cfa6b-71b5-453b-b29a-90b47e0c2e04" providerId="AD" clId="Web-{FD53C217-5EFF-1AD4-3005-7B25D10E858B}" dt="2023-03-26T16:22:08.848" v="457" actId="20577"/>
          <ac:spMkLst>
            <pc:docMk/>
            <pc:sldMk cId="2900268123" sldId="442"/>
            <ac:spMk id="3" creationId="{9E7E3236-F859-6BBD-7BBC-E432C29E1F7D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6:13:24.641" v="439" actId="1076"/>
          <ac:spMkLst>
            <pc:docMk/>
            <pc:sldMk cId="2900268123" sldId="442"/>
            <ac:spMk id="6" creationId="{40272B1E-EF0F-C029-3C30-F163DAFE3945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01:37.809" v="117" actId="1076"/>
          <ac:spMkLst>
            <pc:docMk/>
            <pc:sldMk cId="2900268123" sldId="442"/>
            <ac:spMk id="7" creationId="{77FA8406-EC11-944A-428F-5B74214C71DD}"/>
          </ac:spMkLst>
        </pc:spChg>
        <pc:picChg chg="add mod">
          <ac:chgData name="Bamunusinghe G.P it20011970" userId="S::it20011970@my.sliit.lk::a24cfa6b-71b5-453b-b29a-90b47e0c2e04" providerId="AD" clId="Web-{FD53C217-5EFF-1AD4-3005-7B25D10E858B}" dt="2023-03-26T15:01:19.793" v="115" actId="1076"/>
          <ac:picMkLst>
            <pc:docMk/>
            <pc:sldMk cId="2900268123" sldId="442"/>
            <ac:picMk id="9" creationId="{C5946210-CD06-3CF2-2D04-47A6879927FD}"/>
          </ac:picMkLst>
        </pc:picChg>
      </pc:sldChg>
      <pc:sldChg chg="addSp delSp modSp">
        <pc:chgData name="Bamunusinghe G.P it20011970" userId="S::it20011970@my.sliit.lk::a24cfa6b-71b5-453b-b29a-90b47e0c2e04" providerId="AD" clId="Web-{FD53C217-5EFF-1AD4-3005-7B25D10E858B}" dt="2023-03-26T15:14:53.495" v="256" actId="1076"/>
        <pc:sldMkLst>
          <pc:docMk/>
          <pc:sldMk cId="4195178756" sldId="445"/>
        </pc:sldMkLst>
        <pc:spChg chg="del mod">
          <ac:chgData name="Bamunusinghe G.P it20011970" userId="S::it20011970@my.sliit.lk::a24cfa6b-71b5-453b-b29a-90b47e0c2e04" providerId="AD" clId="Web-{FD53C217-5EFF-1AD4-3005-7B25D10E858B}" dt="2023-03-26T15:14:22.697" v="253"/>
          <ac:spMkLst>
            <pc:docMk/>
            <pc:sldMk cId="4195178756" sldId="445"/>
            <ac:spMk id="2" creationId="{A63B6185-24BD-516D-39BC-3D596C809131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14:53.495" v="256" actId="1076"/>
          <ac:spMkLst>
            <pc:docMk/>
            <pc:sldMk cId="4195178756" sldId="445"/>
            <ac:spMk id="7" creationId="{FC0F19D4-9837-A74F-9947-CF807BABDEDE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14:37.791" v="254" actId="1076"/>
          <ac:spMkLst>
            <pc:docMk/>
            <pc:sldMk cId="4195178756" sldId="445"/>
            <ac:spMk id="9" creationId="{9C022D5A-D414-862F-891C-69A4C0A6DE98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5:14:42.463" v="255" actId="1076"/>
          <ac:picMkLst>
            <pc:docMk/>
            <pc:sldMk cId="4195178756" sldId="445"/>
            <ac:picMk id="4" creationId="{73B33AD0-DD00-1047-2A6D-8D1996161CED}"/>
          </ac:picMkLst>
        </pc:picChg>
      </pc:sldChg>
      <pc:sldChg chg="addSp delSp modSp">
        <pc:chgData name="Bamunusinghe G.P it20011970" userId="S::it20011970@my.sliit.lk::a24cfa6b-71b5-453b-b29a-90b47e0c2e04" providerId="AD" clId="Web-{FD53C217-5EFF-1AD4-3005-7B25D10E858B}" dt="2023-03-26T15:22:58.575" v="278" actId="1076"/>
        <pc:sldMkLst>
          <pc:docMk/>
          <pc:sldMk cId="3949201497" sldId="448"/>
        </pc:sldMkLst>
        <pc:spChg chg="del mod">
          <ac:chgData name="Bamunusinghe G.P it20011970" userId="S::it20011970@my.sliit.lk::a24cfa6b-71b5-453b-b29a-90b47e0c2e04" providerId="AD" clId="Web-{FD53C217-5EFF-1AD4-3005-7B25D10E858B}" dt="2023-03-26T15:20:59.305" v="272"/>
          <ac:spMkLst>
            <pc:docMk/>
            <pc:sldMk cId="3949201497" sldId="448"/>
            <ac:spMk id="2" creationId="{60E4306E-FE6F-E6CA-8CB8-EF24C96D4123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19:52.459" v="259" actId="20577"/>
          <ac:spMkLst>
            <pc:docMk/>
            <pc:sldMk cId="3949201497" sldId="448"/>
            <ac:spMk id="7" creationId="{A96C34E1-D354-97A0-9149-56130DE1D669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22:58.575" v="278" actId="1076"/>
          <ac:spMkLst>
            <pc:docMk/>
            <pc:sldMk cId="3949201497" sldId="448"/>
            <ac:spMk id="9" creationId="{426B8439-AF72-2481-EF0F-0D3EF7ECB5F6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5:22:28.715" v="277" actId="1076"/>
          <ac:picMkLst>
            <pc:docMk/>
            <pc:sldMk cId="3949201497" sldId="448"/>
            <ac:picMk id="4" creationId="{31B9E4EA-C997-0E6D-4275-48467A61F814}"/>
          </ac:picMkLst>
        </pc:picChg>
      </pc:sldChg>
      <pc:sldChg chg="addSp delSp modSp addAnim delAnim">
        <pc:chgData name="Bamunusinghe G.P it20011970" userId="S::it20011970@my.sliit.lk::a24cfa6b-71b5-453b-b29a-90b47e0c2e04" providerId="AD" clId="Web-{FD53C217-5EFF-1AD4-3005-7B25D10E858B}" dt="2023-03-26T15:27:20.351" v="292" actId="20577"/>
        <pc:sldMkLst>
          <pc:docMk/>
          <pc:sldMk cId="2169814360" sldId="454"/>
        </pc:sldMkLst>
        <pc:spChg chg="mod">
          <ac:chgData name="Bamunusinghe G.P it20011970" userId="S::it20011970@my.sliit.lk::a24cfa6b-71b5-453b-b29a-90b47e0c2e04" providerId="AD" clId="Web-{FD53C217-5EFF-1AD4-3005-7B25D10E858B}" dt="2023-03-26T15:02:17.404" v="119" actId="1076"/>
          <ac:spMkLst>
            <pc:docMk/>
            <pc:sldMk cId="2169814360" sldId="454"/>
            <ac:spMk id="2" creationId="{86DBD508-A128-4D4E-FAD3-FAE0BE86E06C}"/>
          </ac:spMkLst>
        </pc:spChg>
        <pc:spChg chg="mod">
          <ac:chgData name="Bamunusinghe G.P it20011970" userId="S::it20011970@my.sliit.lk::a24cfa6b-71b5-453b-b29a-90b47e0c2e04" providerId="AD" clId="Web-{FD53C217-5EFF-1AD4-3005-7B25D10E858B}" dt="2023-03-26T15:02:12.326" v="118" actId="1076"/>
          <ac:spMkLst>
            <pc:docMk/>
            <pc:sldMk cId="2169814360" sldId="454"/>
            <ac:spMk id="8" creationId="{112B8381-DDEC-5048-F28B-BDEB34750FB8}"/>
          </ac:spMkLst>
        </pc:spChg>
        <pc:graphicFrameChg chg="add del mod modGraphic">
          <ac:chgData name="Bamunusinghe G.P it20011970" userId="S::it20011970@my.sliit.lk::a24cfa6b-71b5-453b-b29a-90b47e0c2e04" providerId="AD" clId="Web-{FD53C217-5EFF-1AD4-3005-7B25D10E858B}" dt="2023-03-26T15:04:06.502" v="138"/>
          <ac:graphicFrameMkLst>
            <pc:docMk/>
            <pc:sldMk cId="2169814360" sldId="454"/>
            <ac:graphicFrameMk id="7" creationId="{64BCE711-DCD0-177F-C787-6AD3DEA73D96}"/>
          </ac:graphicFrameMkLst>
        </pc:graphicFrameChg>
        <pc:graphicFrameChg chg="add mod modGraphic">
          <ac:chgData name="Bamunusinghe G.P it20011970" userId="S::it20011970@my.sliit.lk::a24cfa6b-71b5-453b-b29a-90b47e0c2e04" providerId="AD" clId="Web-{FD53C217-5EFF-1AD4-3005-7B25D10E858B}" dt="2023-03-26T15:27:20.351" v="292" actId="20577"/>
          <ac:graphicFrameMkLst>
            <pc:docMk/>
            <pc:sldMk cId="2169814360" sldId="454"/>
            <ac:graphicFrameMk id="188" creationId="{2BABA52C-D821-E47C-CF97-248CA14A0537}"/>
          </ac:graphicFrameMkLst>
        </pc:graphicFrameChg>
      </pc:sldChg>
      <pc:sldChg chg="addSp modSp">
        <pc:chgData name="Bamunusinghe G.P it20011970" userId="S::it20011970@my.sliit.lk::a24cfa6b-71b5-453b-b29a-90b47e0c2e04" providerId="AD" clId="Web-{FD53C217-5EFF-1AD4-3005-7B25D10E858B}" dt="2023-03-26T16:02:16.085" v="406" actId="14100"/>
        <pc:sldMkLst>
          <pc:docMk/>
          <pc:sldMk cId="456645737" sldId="457"/>
        </pc:sldMkLst>
        <pc:spChg chg="add mod">
          <ac:chgData name="Bamunusinghe G.P it20011970" userId="S::it20011970@my.sliit.lk::a24cfa6b-71b5-453b-b29a-90b47e0c2e04" providerId="AD" clId="Web-{FD53C217-5EFF-1AD4-3005-7B25D10E858B}" dt="2023-03-26T16:02:16.085" v="406" actId="14100"/>
          <ac:spMkLst>
            <pc:docMk/>
            <pc:sldMk cId="456645737" sldId="457"/>
            <ac:spMk id="7" creationId="{190E0E52-EA23-93F3-362B-268CF209A531}"/>
          </ac:spMkLst>
        </pc:spChg>
      </pc:sldChg>
      <pc:sldChg chg="addSp delSp modSp">
        <pc:chgData name="Bamunusinghe G.P it20011970" userId="S::it20011970@my.sliit.lk::a24cfa6b-71b5-453b-b29a-90b47e0c2e04" providerId="AD" clId="Web-{FD53C217-5EFF-1AD4-3005-7B25D10E858B}" dt="2023-03-26T15:52:21.844" v="306" actId="1076"/>
        <pc:sldMkLst>
          <pc:docMk/>
          <pc:sldMk cId="655761794" sldId="460"/>
        </pc:sldMkLst>
        <pc:spChg chg="del">
          <ac:chgData name="Bamunusinghe G.P it20011970" userId="S::it20011970@my.sliit.lk::a24cfa6b-71b5-453b-b29a-90b47e0c2e04" providerId="AD" clId="Web-{FD53C217-5EFF-1AD4-3005-7B25D10E858B}" dt="2023-03-26T15:28:50.979" v="295"/>
          <ac:spMkLst>
            <pc:docMk/>
            <pc:sldMk cId="655761794" sldId="460"/>
            <ac:spMk id="2" creationId="{7E6F5C0C-2507-8393-95AF-1F29FD6E2C66}"/>
          </ac:spMkLst>
        </pc:spChg>
        <pc:spChg chg="add">
          <ac:chgData name="Bamunusinghe G.P it20011970" userId="S::it20011970@my.sliit.lk::a24cfa6b-71b5-453b-b29a-90b47e0c2e04" providerId="AD" clId="Web-{FD53C217-5EFF-1AD4-3005-7B25D10E858B}" dt="2023-03-26T15:28:46.948" v="294"/>
          <ac:spMkLst>
            <pc:docMk/>
            <pc:sldMk cId="655761794" sldId="460"/>
            <ac:spMk id="8" creationId="{033AE2E0-40A4-EAAB-1E58-C8B911CCCAAE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5:29:11.574" v="296"/>
          <ac:spMkLst>
            <pc:docMk/>
            <pc:sldMk cId="655761794" sldId="460"/>
            <ac:spMk id="10" creationId="{828318F3-10C0-7163-ECA9-2FA91E3CB94F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5:52:21.844" v="306" actId="1076"/>
          <ac:picMkLst>
            <pc:docMk/>
            <pc:sldMk cId="655761794" sldId="460"/>
            <ac:picMk id="3" creationId="{D4F21FC3-6F07-D6CB-BD80-BE8B32E8B929}"/>
          </ac:picMkLst>
        </pc:picChg>
      </pc:sldChg>
      <pc:sldChg chg="addSp delSp modSp">
        <pc:chgData name="Bamunusinghe G.P it20011970" userId="S::it20011970@my.sliit.lk::a24cfa6b-71b5-453b-b29a-90b47e0c2e04" providerId="AD" clId="Web-{FD53C217-5EFF-1AD4-3005-7B25D10E858B}" dt="2023-03-26T15:30:12.998" v="304" actId="1076"/>
        <pc:sldMkLst>
          <pc:docMk/>
          <pc:sldMk cId="2836854196" sldId="463"/>
        </pc:sldMkLst>
        <pc:spChg chg="del mod">
          <ac:chgData name="Bamunusinghe G.P it20011970" userId="S::it20011970@my.sliit.lk::a24cfa6b-71b5-453b-b29a-90b47e0c2e04" providerId="AD" clId="Web-{FD53C217-5EFF-1AD4-3005-7B25D10E858B}" dt="2023-03-26T15:30:03.029" v="301"/>
          <ac:spMkLst>
            <pc:docMk/>
            <pc:sldMk cId="2836854196" sldId="463"/>
            <ac:spMk id="2" creationId="{300BFD92-067B-A77A-D633-27BA0444B56E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30:12.998" v="304" actId="1076"/>
          <ac:spMkLst>
            <pc:docMk/>
            <pc:sldMk cId="2836854196" sldId="463"/>
            <ac:spMk id="8" creationId="{86F74ABE-AB51-C942-DD4C-D0340B7FE83F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5:30:08.466" v="303"/>
          <ac:spMkLst>
            <pc:docMk/>
            <pc:sldMk cId="2836854196" sldId="463"/>
            <ac:spMk id="10" creationId="{6EFCB865-92C6-8D2A-70EF-8E442CA1AC15}"/>
          </ac:spMkLst>
        </pc:spChg>
      </pc:sldChg>
      <pc:sldChg chg="addSp delSp modSp">
        <pc:chgData name="Bamunusinghe G.P it20011970" userId="S::it20011970@my.sliit.lk::a24cfa6b-71b5-453b-b29a-90b47e0c2e04" providerId="AD" clId="Web-{FD53C217-5EFF-1AD4-3005-7B25D10E858B}" dt="2023-03-26T17:10:22.533" v="744" actId="20577"/>
        <pc:sldMkLst>
          <pc:docMk/>
          <pc:sldMk cId="1121970101" sldId="466"/>
        </pc:sldMkLst>
        <pc:spChg chg="mod">
          <ac:chgData name="Bamunusinghe G.P it20011970" userId="S::it20011970@my.sliit.lk::a24cfa6b-71b5-453b-b29a-90b47e0c2e04" providerId="AD" clId="Web-{FD53C217-5EFF-1AD4-3005-7B25D10E858B}" dt="2023-03-26T16:37:46.929" v="559" actId="1076"/>
          <ac:spMkLst>
            <pc:docMk/>
            <pc:sldMk cId="1121970101" sldId="466"/>
            <ac:spMk id="2" creationId="{70EED9C4-917F-4908-DF36-E58DC64D2E67}"/>
          </ac:spMkLst>
        </pc:spChg>
        <pc:spChg chg="del">
          <ac:chgData name="Bamunusinghe G.P it20011970" userId="S::it20011970@my.sliit.lk::a24cfa6b-71b5-453b-b29a-90b47e0c2e04" providerId="AD" clId="Web-{FD53C217-5EFF-1AD4-3005-7B25D10E858B}" dt="2023-03-26T13:55:04.608" v="30"/>
          <ac:spMkLst>
            <pc:docMk/>
            <pc:sldMk cId="1121970101" sldId="466"/>
            <ac:spMk id="4" creationId="{8D3BABD0-AFD4-1992-23C7-5CAA5D9EC94D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38:04.993" v="566"/>
          <ac:spMkLst>
            <pc:docMk/>
            <pc:sldMk cId="1121970101" sldId="466"/>
            <ac:spMk id="4" creationId="{97563F99-F4BD-8B7C-5E9C-B32F0D9FD7C4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38:42.432" v="573"/>
          <ac:spMkLst>
            <pc:docMk/>
            <pc:sldMk cId="1121970101" sldId="466"/>
            <ac:spMk id="8" creationId="{D78D2547-4AEB-1CF7-6E2E-8D574F27564C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54:11.263" v="692"/>
          <ac:spMkLst>
            <pc:docMk/>
            <pc:sldMk cId="1121970101" sldId="466"/>
            <ac:spMk id="9" creationId="{A771C498-5E47-4477-7BBA-EC119F01F9D8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55:07.796" v="708"/>
          <ac:spMkLst>
            <pc:docMk/>
            <pc:sldMk cId="1121970101" sldId="466"/>
            <ac:spMk id="10" creationId="{3F9990FF-D799-AF8A-75DC-EB9A3C01A466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10:22.533" v="744" actId="20577"/>
          <ac:spMkLst>
            <pc:docMk/>
            <pc:sldMk cId="1121970101" sldId="466"/>
            <ac:spMk id="11" creationId="{805D5B6F-5F7D-8F44-8F90-D3940C53B0E5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6:37:50.320" v="561" actId="1076"/>
          <ac:picMkLst>
            <pc:docMk/>
            <pc:sldMk cId="1121970101" sldId="466"/>
            <ac:picMk id="5" creationId="{5046D4E9-D1A6-DADE-F53F-3DA5C8934B23}"/>
          </ac:picMkLst>
        </pc:picChg>
        <pc:picChg chg="add del mod">
          <ac:chgData name="Bamunusinghe G.P it20011970" userId="S::it20011970@my.sliit.lk::a24cfa6b-71b5-453b-b29a-90b47e0c2e04" providerId="AD" clId="Web-{FD53C217-5EFF-1AD4-3005-7B25D10E858B}" dt="2023-03-26T16:54:22.763" v="697"/>
          <ac:picMkLst>
            <pc:docMk/>
            <pc:sldMk cId="1121970101" sldId="466"/>
            <ac:picMk id="6" creationId="{94634E6F-B25F-142D-1E5B-F3F6469ECD05}"/>
          </ac:picMkLst>
        </pc:picChg>
      </pc:sldChg>
      <pc:sldChg chg="modSp">
        <pc:chgData name="Bamunusinghe G.P it20011970" userId="S::it20011970@my.sliit.lk::a24cfa6b-71b5-453b-b29a-90b47e0c2e04" providerId="AD" clId="Web-{FD53C217-5EFF-1AD4-3005-7B25D10E858B}" dt="2023-03-26T16:03:04.477" v="407" actId="1076"/>
        <pc:sldMkLst>
          <pc:docMk/>
          <pc:sldMk cId="273326042" sldId="473"/>
        </pc:sldMkLst>
        <pc:graphicFrameChg chg="mod">
          <ac:chgData name="Bamunusinghe G.P it20011970" userId="S::it20011970@my.sliit.lk::a24cfa6b-71b5-453b-b29a-90b47e0c2e04" providerId="AD" clId="Web-{FD53C217-5EFF-1AD4-3005-7B25D10E858B}" dt="2023-03-26T16:03:04.477" v="407" actId="1076"/>
          <ac:graphicFrameMkLst>
            <pc:docMk/>
            <pc:sldMk cId="273326042" sldId="473"/>
            <ac:graphicFrameMk id="3" creationId="{E2C1C0D5-DD18-46F3-7519-799DA90DE442}"/>
          </ac:graphicFrameMkLst>
        </pc:graphicFrameChg>
      </pc:sldChg>
      <pc:sldChg chg="addSp modSp">
        <pc:chgData name="Bamunusinghe G.P it20011970" userId="S::it20011970@my.sliit.lk::a24cfa6b-71b5-453b-b29a-90b47e0c2e04" providerId="AD" clId="Web-{FD53C217-5EFF-1AD4-3005-7B25D10E858B}" dt="2023-03-26T15:00:17.057" v="106" actId="1076"/>
        <pc:sldMkLst>
          <pc:docMk/>
          <pc:sldMk cId="1027662595" sldId="480"/>
        </pc:sldMkLst>
        <pc:spChg chg="add mod">
          <ac:chgData name="Bamunusinghe G.P it20011970" userId="S::it20011970@my.sliit.lk::a24cfa6b-71b5-453b-b29a-90b47e0c2e04" providerId="AD" clId="Web-{FD53C217-5EFF-1AD4-3005-7B25D10E858B}" dt="2023-03-26T15:00:17.057" v="106" actId="1076"/>
          <ac:spMkLst>
            <pc:docMk/>
            <pc:sldMk cId="1027662595" sldId="480"/>
            <ac:spMk id="4" creationId="{B279A1D3-F49D-474D-057E-89CA0F1C4811}"/>
          </ac:spMkLst>
        </pc:spChg>
      </pc:sldChg>
      <pc:sldChg chg="addSp delSp modSp new">
        <pc:chgData name="Bamunusinghe G.P it20011970" userId="S::it20011970@my.sliit.lk::a24cfa6b-71b5-453b-b29a-90b47e0c2e04" providerId="AD" clId="Web-{FD53C217-5EFF-1AD4-3005-7B25D10E858B}" dt="2023-03-26T16:09:07.803" v="419"/>
        <pc:sldMkLst>
          <pc:docMk/>
          <pc:sldMk cId="1361938145" sldId="484"/>
        </pc:sldMkLst>
        <pc:spChg chg="mod">
          <ac:chgData name="Bamunusinghe G.P it20011970" userId="S::it20011970@my.sliit.lk::a24cfa6b-71b5-453b-b29a-90b47e0c2e04" providerId="AD" clId="Web-{FD53C217-5EFF-1AD4-3005-7B25D10E858B}" dt="2023-03-26T13:27:57.527" v="16" actId="20577"/>
          <ac:spMkLst>
            <pc:docMk/>
            <pc:sldMk cId="1361938145" sldId="484"/>
            <ac:spMk id="2" creationId="{832C0C9D-2BCE-EF08-782A-9C08E9DF47C8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59:58.127" v="320" actId="1076"/>
          <ac:spMkLst>
            <pc:docMk/>
            <pc:sldMk cId="1361938145" sldId="484"/>
            <ac:spMk id="6" creationId="{B30F0A8B-78C4-87C4-DF5F-6E0A0B740F4A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09:07.803" v="419"/>
          <ac:spMkLst>
            <pc:docMk/>
            <pc:sldMk cId="1361938145" sldId="484"/>
            <ac:spMk id="7" creationId="{311F75F7-24BE-F59D-531C-C6266FD0C09B}"/>
          </ac:spMkLst>
        </pc:spChg>
        <pc:picChg chg="add mod">
          <ac:chgData name="Bamunusinghe G.P it20011970" userId="S::it20011970@my.sliit.lk::a24cfa6b-71b5-453b-b29a-90b47e0c2e04" providerId="AD" clId="Web-{FD53C217-5EFF-1AD4-3005-7B25D10E858B}" dt="2023-03-26T15:56:15.900" v="310" actId="1076"/>
          <ac:picMkLst>
            <pc:docMk/>
            <pc:sldMk cId="1361938145" sldId="484"/>
            <ac:picMk id="3" creationId="{057CC61E-6C16-4384-8016-25D923F88292}"/>
          </ac:picMkLst>
        </pc:picChg>
        <pc:picChg chg="add del mod">
          <ac:chgData name="Bamunusinghe G.P it20011970" userId="S::it20011970@my.sliit.lk::a24cfa6b-71b5-453b-b29a-90b47e0c2e04" providerId="AD" clId="Web-{FD53C217-5EFF-1AD4-3005-7B25D10E858B}" dt="2023-03-26T15:57:42.934" v="317"/>
          <ac:picMkLst>
            <pc:docMk/>
            <pc:sldMk cId="1361938145" sldId="484"/>
            <ac:picMk id="4" creationId="{B855F16C-651E-10B0-4FE8-B8D127471763}"/>
          </ac:picMkLst>
        </pc:picChg>
        <pc:picChg chg="add mod">
          <ac:chgData name="Bamunusinghe G.P it20011970" userId="S::it20011970@my.sliit.lk::a24cfa6b-71b5-453b-b29a-90b47e0c2e04" providerId="AD" clId="Web-{FD53C217-5EFF-1AD4-3005-7B25D10E858B}" dt="2023-03-26T15:56:01.071" v="309" actId="1076"/>
          <ac:picMkLst>
            <pc:docMk/>
            <pc:sldMk cId="1361938145" sldId="484"/>
            <ac:picMk id="5" creationId="{D9D47948-006C-3230-C363-0A5219A1EE8E}"/>
          </ac:picMkLst>
        </pc:picChg>
      </pc:sldChg>
      <pc:sldChg chg="modSp">
        <pc:chgData name="Bamunusinghe G.P it20011970" userId="S::it20011970@my.sliit.lk::a24cfa6b-71b5-453b-b29a-90b47e0c2e04" providerId="AD" clId="Web-{FD53C217-5EFF-1AD4-3005-7B25D10E858B}" dt="2023-03-26T16:12:30.248" v="435" actId="1076"/>
        <pc:sldMkLst>
          <pc:docMk/>
          <pc:sldMk cId="866094594" sldId="485"/>
        </pc:sldMkLst>
        <pc:spChg chg="mod">
          <ac:chgData name="Bamunusinghe G.P it20011970" userId="S::it20011970@my.sliit.lk::a24cfa6b-71b5-453b-b29a-90b47e0c2e04" providerId="AD" clId="Web-{FD53C217-5EFF-1AD4-3005-7B25D10E858B}" dt="2023-03-26T16:11:58.731" v="420" actId="1076"/>
          <ac:spMkLst>
            <pc:docMk/>
            <pc:sldMk cId="866094594" sldId="485"/>
            <ac:spMk id="2" creationId="{E9DE20B3-FE62-3DB8-FA80-7D4604403570}"/>
          </ac:spMkLst>
        </pc:spChg>
        <pc:spChg chg="mod">
          <ac:chgData name="Bamunusinghe G.P it20011970" userId="S::it20011970@my.sliit.lk::a24cfa6b-71b5-453b-b29a-90b47e0c2e04" providerId="AD" clId="Web-{FD53C217-5EFF-1AD4-3005-7B25D10E858B}" dt="2023-03-26T16:12:21.904" v="433" actId="1076"/>
          <ac:spMkLst>
            <pc:docMk/>
            <pc:sldMk cId="866094594" sldId="485"/>
            <ac:spMk id="3" creationId="{2026354D-F60E-A6CE-6264-277FB3D13C10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6:12:30.248" v="435" actId="1076"/>
          <ac:picMkLst>
            <pc:docMk/>
            <pc:sldMk cId="866094594" sldId="485"/>
            <ac:picMk id="5" creationId="{D343C6F8-DB2A-F2DF-BC5B-012077A47C12}"/>
          </ac:picMkLst>
        </pc:picChg>
      </pc:sldChg>
      <pc:sldChg chg="modSp">
        <pc:chgData name="Bamunusinghe G.P it20011970" userId="S::it20011970@my.sliit.lk::a24cfa6b-71b5-453b-b29a-90b47e0c2e04" providerId="AD" clId="Web-{FD53C217-5EFF-1AD4-3005-7B25D10E858B}" dt="2023-03-26T15:29:35.590" v="298" actId="1076"/>
        <pc:sldMkLst>
          <pc:docMk/>
          <pc:sldMk cId="984757809" sldId="488"/>
        </pc:sldMkLst>
        <pc:spChg chg="mod">
          <ac:chgData name="Bamunusinghe G.P it20011970" userId="S::it20011970@my.sliit.lk::a24cfa6b-71b5-453b-b29a-90b47e0c2e04" providerId="AD" clId="Web-{FD53C217-5EFF-1AD4-3005-7B25D10E858B}" dt="2023-03-26T15:29:35.590" v="298" actId="1076"/>
          <ac:spMkLst>
            <pc:docMk/>
            <pc:sldMk cId="984757809" sldId="488"/>
            <ac:spMk id="3" creationId="{D8E645DB-AF7E-67CA-969F-99CBDAA9A1A2}"/>
          </ac:spMkLst>
        </pc:spChg>
      </pc:sldChg>
      <pc:sldChg chg="addSp new">
        <pc:chgData name="Bamunusinghe G.P it20011970" userId="S::it20011970@my.sliit.lk::a24cfa6b-71b5-453b-b29a-90b47e0c2e04" providerId="AD" clId="Web-{FD53C217-5EFF-1AD4-3005-7B25D10E858B}" dt="2023-03-26T15:11:24.909" v="231"/>
        <pc:sldMkLst>
          <pc:docMk/>
          <pc:sldMk cId="1542000386" sldId="510"/>
        </pc:sldMkLst>
        <pc:spChg chg="add">
          <ac:chgData name="Bamunusinghe G.P it20011970" userId="S::it20011970@my.sliit.lk::a24cfa6b-71b5-453b-b29a-90b47e0c2e04" providerId="AD" clId="Web-{FD53C217-5EFF-1AD4-3005-7B25D10E858B}" dt="2023-03-26T15:11:24.909" v="231"/>
          <ac:spMkLst>
            <pc:docMk/>
            <pc:sldMk cId="1542000386" sldId="510"/>
            <ac:spMk id="3" creationId="{7EDC8C0D-73E5-6DC7-DE29-12FC477D6529}"/>
          </ac:spMkLst>
        </pc:spChg>
      </pc:sldChg>
      <pc:sldChg chg="modSp">
        <pc:chgData name="Bamunusinghe G.P it20011970" userId="S::it20011970@my.sliit.lk::a24cfa6b-71b5-453b-b29a-90b47e0c2e04" providerId="AD" clId="Web-{FD53C217-5EFF-1AD4-3005-7B25D10E858B}" dt="2023-03-26T15:52:36.876" v="307" actId="20577"/>
        <pc:sldMkLst>
          <pc:docMk/>
          <pc:sldMk cId="680880888" sldId="516"/>
        </pc:sldMkLst>
        <pc:spChg chg="mod">
          <ac:chgData name="Bamunusinghe G.P it20011970" userId="S::it20011970@my.sliit.lk::a24cfa6b-71b5-453b-b29a-90b47e0c2e04" providerId="AD" clId="Web-{FD53C217-5EFF-1AD4-3005-7B25D10E858B}" dt="2023-03-26T15:52:36.876" v="307" actId="20577"/>
          <ac:spMkLst>
            <pc:docMk/>
            <pc:sldMk cId="680880888" sldId="516"/>
            <ac:spMk id="1028" creationId="{C67EEE7D-641B-ABA7-B0F6-4F886F5703AA}"/>
          </ac:spMkLst>
        </pc:spChg>
      </pc:sldChg>
      <pc:sldChg chg="addSp delSp modSp">
        <pc:chgData name="Bamunusinghe G.P it20011970" userId="S::it20011970@my.sliit.lk::a24cfa6b-71b5-453b-b29a-90b47e0c2e04" providerId="AD" clId="Web-{FD53C217-5EFF-1AD4-3005-7B25D10E858B}" dt="2023-03-26T16:49:16.361" v="685" actId="20577"/>
        <pc:sldMkLst>
          <pc:docMk/>
          <pc:sldMk cId="698098303" sldId="517"/>
        </pc:sldMkLst>
        <pc:spChg chg="add del mod">
          <ac:chgData name="Bamunusinghe G.P it20011970" userId="S::it20011970@my.sliit.lk::a24cfa6b-71b5-453b-b29a-90b47e0c2e04" providerId="AD" clId="Web-{FD53C217-5EFF-1AD4-3005-7B25D10E858B}" dt="2023-03-26T16:40:07.466" v="592"/>
          <ac:spMkLst>
            <pc:docMk/>
            <pc:sldMk cId="698098303" sldId="517"/>
            <ac:spMk id="7" creationId="{20F72DE1-44DD-E6F4-91C1-D3B988C5B25C}"/>
          </ac:spMkLst>
        </pc:spChg>
        <pc:spChg chg="mod">
          <ac:chgData name="Bamunusinghe G.P it20011970" userId="S::it20011970@my.sliit.lk::a24cfa6b-71b5-453b-b29a-90b47e0c2e04" providerId="AD" clId="Web-{FD53C217-5EFF-1AD4-3005-7B25D10E858B}" dt="2023-03-26T16:49:16.361" v="685" actId="20577"/>
          <ac:spMkLst>
            <pc:docMk/>
            <pc:sldMk cId="698098303" sldId="517"/>
            <ac:spMk id="8" creationId="{B75AB24B-6D23-7DCE-74F6-A6A0C9E06F0F}"/>
          </ac:spMkLst>
        </pc:spChg>
      </pc:sldChg>
      <pc:sldChg chg="modSp">
        <pc:chgData name="Bamunusinghe G.P it20011970" userId="S::it20011970@my.sliit.lk::a24cfa6b-71b5-453b-b29a-90b47e0c2e04" providerId="AD" clId="Web-{FD53C217-5EFF-1AD4-3005-7B25D10E858B}" dt="2023-03-26T16:27:13.078" v="520" actId="20577"/>
        <pc:sldMkLst>
          <pc:docMk/>
          <pc:sldMk cId="2338761936" sldId="521"/>
        </pc:sldMkLst>
        <pc:graphicFrameChg chg="modGraphic">
          <ac:chgData name="Bamunusinghe G.P it20011970" userId="S::it20011970@my.sliit.lk::a24cfa6b-71b5-453b-b29a-90b47e0c2e04" providerId="AD" clId="Web-{FD53C217-5EFF-1AD4-3005-7B25D10E858B}" dt="2023-03-26T16:27:13.078" v="520" actId="20577"/>
          <ac:graphicFrameMkLst>
            <pc:docMk/>
            <pc:sldMk cId="2338761936" sldId="521"/>
            <ac:graphicFrameMk id="2" creationId="{21EAF006-C80B-21B7-7B87-4634A1BD569C}"/>
          </ac:graphicFrameMkLst>
        </pc:graphicFrameChg>
        <pc:picChg chg="mod">
          <ac:chgData name="Bamunusinghe G.P it20011970" userId="S::it20011970@my.sliit.lk::a24cfa6b-71b5-453b-b29a-90b47e0c2e04" providerId="AD" clId="Web-{FD53C217-5EFF-1AD4-3005-7B25D10E858B}" dt="2023-03-26T16:22:44.412" v="458" actId="1076"/>
          <ac:picMkLst>
            <pc:docMk/>
            <pc:sldMk cId="2338761936" sldId="521"/>
            <ac:picMk id="3" creationId="{5C49E7B2-2A4C-8982-B8B0-6BD466FDAA2B}"/>
          </ac:picMkLst>
        </pc:picChg>
      </pc:sldChg>
      <pc:sldChg chg="addSp modSp">
        <pc:chgData name="Bamunusinghe G.P it20011970" userId="S::it20011970@my.sliit.lk::a24cfa6b-71b5-453b-b29a-90b47e0c2e04" providerId="AD" clId="Web-{FD53C217-5EFF-1AD4-3005-7B25D10E858B}" dt="2023-03-26T16:33:35.576" v="544" actId="20577"/>
        <pc:sldMkLst>
          <pc:docMk/>
          <pc:sldMk cId="1025443631" sldId="523"/>
        </pc:sldMkLst>
        <pc:spChg chg="add mod">
          <ac:chgData name="Bamunusinghe G.P it20011970" userId="S::it20011970@my.sliit.lk::a24cfa6b-71b5-453b-b29a-90b47e0c2e04" providerId="AD" clId="Web-{FD53C217-5EFF-1AD4-3005-7B25D10E858B}" dt="2023-03-26T16:28:11.518" v="525" actId="1076"/>
          <ac:spMkLst>
            <pc:docMk/>
            <pc:sldMk cId="1025443631" sldId="523"/>
            <ac:spMk id="20" creationId="{0ABAD401-7255-70BD-E5CB-AE07AA6DBF7A}"/>
          </ac:spMkLst>
        </pc:spChg>
        <pc:graphicFrameChg chg="modGraphic">
          <ac:chgData name="Bamunusinghe G.P it20011970" userId="S::it20011970@my.sliit.lk::a24cfa6b-71b5-453b-b29a-90b47e0c2e04" providerId="AD" clId="Web-{FD53C217-5EFF-1AD4-3005-7B25D10E858B}" dt="2023-03-26T16:33:35.576" v="544" actId="20577"/>
          <ac:graphicFrameMkLst>
            <pc:docMk/>
            <pc:sldMk cId="1025443631" sldId="523"/>
            <ac:graphicFrameMk id="4" creationId="{5BDF8941-0B2F-BD04-17D9-26E7E5E1B60F}"/>
          </ac:graphicFrameMkLst>
        </pc:graphicFrameChg>
      </pc:sldChg>
    </pc:docChg>
  </pc:docChgLst>
  <pc:docChgLst>
    <pc:chgData name="Perera P.V.Y. it20382476" userId="98be5126-3bb6-4631-868c-23385c81f625" providerId="ADAL" clId="{521F6058-3719-4C4B-BB4D-E366707863CE}"/>
    <pc:docChg chg="undo custSel addSld modSld sldOrd">
      <pc:chgData name="Perera P.V.Y. it20382476" userId="98be5126-3bb6-4631-868c-23385c81f625" providerId="ADAL" clId="{521F6058-3719-4C4B-BB4D-E366707863CE}" dt="2023-03-26T12:59:02.554" v="878" actId="1076"/>
      <pc:docMkLst>
        <pc:docMk/>
      </pc:docMkLst>
      <pc:sldChg chg="addSp delSp modSp mod ord">
        <pc:chgData name="Perera P.V.Y. it20382476" userId="98be5126-3bb6-4631-868c-23385c81f625" providerId="ADAL" clId="{521F6058-3719-4C4B-BB4D-E366707863CE}" dt="2023-03-26T12:59:02.554" v="878" actId="1076"/>
        <pc:sldMkLst>
          <pc:docMk/>
          <pc:sldMk cId="2218658336" sldId="262"/>
        </pc:sldMkLst>
        <pc:spChg chg="mod">
          <ac:chgData name="Perera P.V.Y. it20382476" userId="98be5126-3bb6-4631-868c-23385c81f625" providerId="ADAL" clId="{521F6058-3719-4C4B-BB4D-E366707863CE}" dt="2023-03-26T12:28:42.060" v="812"/>
          <ac:spMkLst>
            <pc:docMk/>
            <pc:sldMk cId="2218658336" sldId="262"/>
            <ac:spMk id="2" creationId="{15462FE2-BC43-3629-F861-270397A4F2CD}"/>
          </ac:spMkLst>
        </pc:spChg>
        <pc:spChg chg="add mod">
          <ac:chgData name="Perera P.V.Y. it20382476" userId="98be5126-3bb6-4631-868c-23385c81f625" providerId="ADAL" clId="{521F6058-3719-4C4B-BB4D-E366707863CE}" dt="2023-03-26T05:21:16.856" v="277" actId="20577"/>
          <ac:spMkLst>
            <pc:docMk/>
            <pc:sldMk cId="2218658336" sldId="262"/>
            <ac:spMk id="3" creationId="{5B989245-DB7D-060D-734A-5C9E49198641}"/>
          </ac:spMkLst>
        </pc:spChg>
        <pc:spChg chg="del mod">
          <ac:chgData name="Perera P.V.Y. it20382476" userId="98be5126-3bb6-4631-868c-23385c81f625" providerId="ADAL" clId="{521F6058-3719-4C4B-BB4D-E366707863CE}" dt="2023-03-26T12:40:21.784" v="836" actId="478"/>
          <ac:spMkLst>
            <pc:docMk/>
            <pc:sldMk cId="2218658336" sldId="262"/>
            <ac:spMk id="6" creationId="{6AD92A22-BA84-052F-AF08-0ED1792BB6DD}"/>
          </ac:spMkLst>
        </pc:spChg>
        <pc:spChg chg="mod">
          <ac:chgData name="Perera P.V.Y. it20382476" userId="98be5126-3bb6-4631-868c-23385c81f625" providerId="ADAL" clId="{521F6058-3719-4C4B-BB4D-E366707863CE}" dt="2023-03-26T12:27:05.991" v="810"/>
          <ac:spMkLst>
            <pc:docMk/>
            <pc:sldMk cId="2218658336" sldId="262"/>
            <ac:spMk id="15" creationId="{DBB9DF2F-DD14-3A0D-0FDC-AEB95CFB4D20}"/>
          </ac:spMkLst>
        </pc:spChg>
        <pc:picChg chg="ord">
          <ac:chgData name="Perera P.V.Y. it20382476" userId="98be5126-3bb6-4631-868c-23385c81f625" providerId="ADAL" clId="{521F6058-3719-4C4B-BB4D-E366707863CE}" dt="2023-03-26T12:26:06.792" v="803" actId="167"/>
          <ac:picMkLst>
            <pc:docMk/>
            <pc:sldMk cId="2218658336" sldId="262"/>
            <ac:picMk id="12" creationId="{E23C8D07-7D15-E911-4596-85460D8543BE}"/>
          </ac:picMkLst>
        </pc:picChg>
        <pc:picChg chg="add del mod">
          <ac:chgData name="Perera P.V.Y. it20382476" userId="98be5126-3bb6-4631-868c-23385c81f625" providerId="ADAL" clId="{521F6058-3719-4C4B-BB4D-E366707863CE}" dt="2023-03-26T12:26:24.942" v="809" actId="478"/>
          <ac:picMkLst>
            <pc:docMk/>
            <pc:sldMk cId="2218658336" sldId="262"/>
            <ac:picMk id="16" creationId="{4E83F7D1-4BAE-004B-7110-126BA2AB41C3}"/>
          </ac:picMkLst>
        </pc:picChg>
        <pc:picChg chg="add mod">
          <ac:chgData name="Perera P.V.Y. it20382476" userId="98be5126-3bb6-4631-868c-23385c81f625" providerId="ADAL" clId="{521F6058-3719-4C4B-BB4D-E366707863CE}" dt="2023-03-26T12:59:02.554" v="878" actId="1076"/>
          <ac:picMkLst>
            <pc:docMk/>
            <pc:sldMk cId="2218658336" sldId="262"/>
            <ac:picMk id="17" creationId="{5345B766-6C33-851D-C09B-6D9B3D15DF15}"/>
          </ac:picMkLst>
        </pc:picChg>
      </pc:sldChg>
      <pc:sldChg chg="ord">
        <pc:chgData name="Perera P.V.Y. it20382476" userId="98be5126-3bb6-4631-868c-23385c81f625" providerId="ADAL" clId="{521F6058-3719-4C4B-BB4D-E366707863CE}" dt="2023-03-26T12:14:58.261" v="750"/>
        <pc:sldMkLst>
          <pc:docMk/>
          <pc:sldMk cId="504545681" sldId="265"/>
        </pc:sldMkLst>
      </pc:sldChg>
      <pc:sldChg chg="addSp modSp mod ord">
        <pc:chgData name="Perera P.V.Y. it20382476" userId="98be5126-3bb6-4631-868c-23385c81f625" providerId="ADAL" clId="{521F6058-3719-4C4B-BB4D-E366707863CE}" dt="2023-03-26T12:41:02.093" v="839" actId="20577"/>
        <pc:sldMkLst>
          <pc:docMk/>
          <pc:sldMk cId="95445225" sldId="268"/>
        </pc:sldMkLst>
        <pc:spChg chg="mod">
          <ac:chgData name="Perera P.V.Y. it20382476" userId="98be5126-3bb6-4631-868c-23385c81f625" providerId="ADAL" clId="{521F6058-3719-4C4B-BB4D-E366707863CE}" dt="2023-03-26T12:19:23.220" v="788" actId="1076"/>
          <ac:spMkLst>
            <pc:docMk/>
            <pc:sldMk cId="95445225" sldId="268"/>
            <ac:spMk id="3" creationId="{D254D203-3208-27F5-B964-BA3764084EFC}"/>
          </ac:spMkLst>
        </pc:spChg>
        <pc:spChg chg="add mod">
          <ac:chgData name="Perera P.V.Y. it20382476" userId="98be5126-3bb6-4631-868c-23385c81f625" providerId="ADAL" clId="{521F6058-3719-4C4B-BB4D-E366707863CE}" dt="2023-03-26T12:41:02.093" v="839" actId="20577"/>
          <ac:spMkLst>
            <pc:docMk/>
            <pc:sldMk cId="95445225" sldId="268"/>
            <ac:spMk id="7" creationId="{ED049291-F7A2-024C-F4D0-8034F8CF29E7}"/>
          </ac:spMkLst>
        </pc:spChg>
        <pc:picChg chg="ord">
          <ac:chgData name="Perera P.V.Y. it20382476" userId="98be5126-3bb6-4631-868c-23385c81f625" providerId="ADAL" clId="{521F6058-3719-4C4B-BB4D-E366707863CE}" dt="2023-03-26T12:19:20.285" v="787" actId="167"/>
          <ac:picMkLst>
            <pc:docMk/>
            <pc:sldMk cId="95445225" sldId="268"/>
            <ac:picMk id="6" creationId="{4F351E32-D541-0F32-7A44-CE46732D368A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1:13.198" v="840" actId="20577"/>
        <pc:sldMkLst>
          <pc:docMk/>
          <pc:sldMk cId="1568529857" sldId="271"/>
        </pc:sldMkLst>
        <pc:spChg chg="add mod">
          <ac:chgData name="Perera P.V.Y. it20382476" userId="98be5126-3bb6-4631-868c-23385c81f625" providerId="ADAL" clId="{521F6058-3719-4C4B-BB4D-E366707863CE}" dt="2023-03-26T12:41:13.198" v="840" actId="20577"/>
          <ac:spMkLst>
            <pc:docMk/>
            <pc:sldMk cId="1568529857" sldId="271"/>
            <ac:spMk id="4" creationId="{24FEFE91-4EF1-A9B5-531F-270C24401580}"/>
          </ac:spMkLst>
        </pc:spChg>
        <pc:picChg chg="ord">
          <ac:chgData name="Perera P.V.Y. it20382476" userId="98be5126-3bb6-4631-868c-23385c81f625" providerId="ADAL" clId="{521F6058-3719-4C4B-BB4D-E366707863CE}" dt="2023-03-26T09:05:21.110" v="628" actId="167"/>
          <ac:picMkLst>
            <pc:docMk/>
            <pc:sldMk cId="1568529857" sldId="271"/>
            <ac:picMk id="5" creationId="{7411127A-3C3C-D69D-8BDD-AFC2ED4EA5FF}"/>
          </ac:picMkLst>
        </pc:picChg>
      </pc:sldChg>
      <pc:sldChg chg="addSp delSp modSp mod ord">
        <pc:chgData name="Perera P.V.Y. it20382476" userId="98be5126-3bb6-4631-868c-23385c81f625" providerId="ADAL" clId="{521F6058-3719-4C4B-BB4D-E366707863CE}" dt="2023-03-26T12:45:16.018" v="875" actId="14100"/>
        <pc:sldMkLst>
          <pc:docMk/>
          <pc:sldMk cId="4098144810" sldId="274"/>
        </pc:sldMkLst>
        <pc:spChg chg="add del mod">
          <ac:chgData name="Perera P.V.Y. it20382476" userId="98be5126-3bb6-4631-868c-23385c81f625" providerId="ADAL" clId="{521F6058-3719-4C4B-BB4D-E366707863CE}" dt="2023-03-26T04:43:11.714" v="27"/>
          <ac:spMkLst>
            <pc:docMk/>
            <pc:sldMk cId="4098144810" sldId="274"/>
            <ac:spMk id="2" creationId="{CF569F8A-C49F-0A5B-2F14-301489B012B5}"/>
          </ac:spMkLst>
        </pc:spChg>
        <pc:spChg chg="mod">
          <ac:chgData name="Perera P.V.Y. it20382476" userId="98be5126-3bb6-4631-868c-23385c81f625" providerId="ADAL" clId="{521F6058-3719-4C4B-BB4D-E366707863CE}" dt="2023-03-26T06:31:18.704" v="279" actId="1076"/>
          <ac:spMkLst>
            <pc:docMk/>
            <pc:sldMk cId="4098144810" sldId="274"/>
            <ac:spMk id="5" creationId="{2CC6F4F4-CE3E-D49A-655D-795446BF8621}"/>
          </ac:spMkLst>
        </pc:spChg>
        <pc:spChg chg="mod">
          <ac:chgData name="Perera P.V.Y. it20382476" userId="98be5126-3bb6-4631-868c-23385c81f625" providerId="ADAL" clId="{521F6058-3719-4C4B-BB4D-E366707863CE}" dt="2023-03-26T12:45:03.264" v="872" actId="1076"/>
          <ac:spMkLst>
            <pc:docMk/>
            <pc:sldMk cId="4098144810" sldId="274"/>
            <ac:spMk id="8" creationId="{2A6C999F-3DB5-B2BC-1F53-707B4C548F41}"/>
          </ac:spMkLst>
        </pc:spChg>
        <pc:spChg chg="add mod">
          <ac:chgData name="Perera P.V.Y. it20382476" userId="98be5126-3bb6-4631-868c-23385c81f625" providerId="ADAL" clId="{521F6058-3719-4C4B-BB4D-E366707863CE}" dt="2023-03-26T12:45:12.017" v="874" actId="1076"/>
          <ac:spMkLst>
            <pc:docMk/>
            <pc:sldMk cId="4098144810" sldId="274"/>
            <ac:spMk id="9" creationId="{93EDF820-BCE3-7307-11C6-143881A7B80D}"/>
          </ac:spMkLst>
        </pc:spChg>
        <pc:spChg chg="add mod">
          <ac:chgData name="Perera P.V.Y. it20382476" userId="98be5126-3bb6-4631-868c-23385c81f625" providerId="ADAL" clId="{521F6058-3719-4C4B-BB4D-E366707863CE}" dt="2023-03-26T12:41:17.281" v="841" actId="20577"/>
          <ac:spMkLst>
            <pc:docMk/>
            <pc:sldMk cId="4098144810" sldId="274"/>
            <ac:spMk id="10" creationId="{4CD70983-628D-7ECD-6631-FDDAFE2DA7AE}"/>
          </ac:spMkLst>
        </pc:spChg>
        <pc:spChg chg="mod">
          <ac:chgData name="Perera P.V.Y. it20382476" userId="98be5126-3bb6-4631-868c-23385c81f625" providerId="ADAL" clId="{521F6058-3719-4C4B-BB4D-E366707863CE}" dt="2023-03-26T12:45:16.018" v="875" actId="14100"/>
          <ac:spMkLst>
            <pc:docMk/>
            <pc:sldMk cId="4098144810" sldId="274"/>
            <ac:spMk id="14" creationId="{0E2F424D-A68D-3279-3D62-FF262DAB3A8E}"/>
          </ac:spMkLst>
        </pc:spChg>
        <pc:spChg chg="del mod">
          <ac:chgData name="Perera P.V.Y. it20382476" userId="98be5126-3bb6-4631-868c-23385c81f625" providerId="ADAL" clId="{521F6058-3719-4C4B-BB4D-E366707863CE}" dt="2023-03-26T04:29:25.508" v="19" actId="478"/>
          <ac:spMkLst>
            <pc:docMk/>
            <pc:sldMk cId="4098144810" sldId="274"/>
            <ac:spMk id="17" creationId="{4F0F5A55-46D1-6A28-4054-FF19539FCE56}"/>
          </ac:spMkLst>
        </pc:spChg>
        <pc:picChg chg="add mod">
          <ac:chgData name="Perera P.V.Y. it20382476" userId="98be5126-3bb6-4631-868c-23385c81f625" providerId="ADAL" clId="{521F6058-3719-4C4B-BB4D-E366707863CE}" dt="2023-03-26T04:43:26.553" v="33" actId="1076"/>
          <ac:picMkLst>
            <pc:docMk/>
            <pc:sldMk cId="4098144810" sldId="274"/>
            <ac:picMk id="4" creationId="{72F35527-404A-951C-697A-17C7E7CCC136}"/>
          </ac:picMkLst>
        </pc:picChg>
        <pc:picChg chg="add del">
          <ac:chgData name="Perera P.V.Y. it20382476" userId="98be5126-3bb6-4631-868c-23385c81f625" providerId="ADAL" clId="{521F6058-3719-4C4B-BB4D-E366707863CE}" dt="2023-03-26T04:49:17.097" v="86" actId="478"/>
          <ac:picMkLst>
            <pc:docMk/>
            <pc:sldMk cId="4098144810" sldId="274"/>
            <ac:picMk id="7" creationId="{91A0B85B-39B2-BA96-06CC-E1487D30F57B}"/>
          </ac:picMkLst>
        </pc:picChg>
        <pc:picChg chg="mod ord">
          <ac:chgData name="Perera P.V.Y. it20382476" userId="98be5126-3bb6-4631-868c-23385c81f625" providerId="ADAL" clId="{521F6058-3719-4C4B-BB4D-E366707863CE}" dt="2023-03-26T12:37:30.869" v="831" actId="167"/>
          <ac:picMkLst>
            <pc:docMk/>
            <pc:sldMk cId="4098144810" sldId="274"/>
            <ac:picMk id="7" creationId="{A07171E2-096D-7091-D08B-90D190055970}"/>
          </ac:picMkLst>
        </pc:picChg>
        <pc:picChg chg="del">
          <ac:chgData name="Perera P.V.Y. it20382476" userId="98be5126-3bb6-4631-868c-23385c81f625" providerId="ADAL" clId="{521F6058-3719-4C4B-BB4D-E366707863CE}" dt="2023-03-26T04:43:11.698" v="25" actId="478"/>
          <ac:picMkLst>
            <pc:docMk/>
            <pc:sldMk cId="4098144810" sldId="274"/>
            <ac:picMk id="13" creationId="{7D9A06EF-4F5B-AA61-5982-C2C64D71E907}"/>
          </ac:picMkLst>
        </pc:picChg>
        <pc:picChg chg="del">
          <ac:chgData name="Perera P.V.Y. it20382476" userId="98be5126-3bb6-4631-868c-23385c81f625" providerId="ADAL" clId="{521F6058-3719-4C4B-BB4D-E366707863CE}" dt="2023-03-26T04:29:20.917" v="17" actId="478"/>
          <ac:picMkLst>
            <pc:docMk/>
            <pc:sldMk cId="4098144810" sldId="274"/>
            <ac:picMk id="16" creationId="{0C02F100-5FCC-0D23-6E32-633F1072EE06}"/>
          </ac:picMkLst>
        </pc:picChg>
        <pc:picChg chg="mod">
          <ac:chgData name="Perera P.V.Y. it20382476" userId="98be5126-3bb6-4631-868c-23385c81f625" providerId="ADAL" clId="{521F6058-3719-4C4B-BB4D-E366707863CE}" dt="2023-03-26T04:40:49.045" v="21" actId="1076"/>
          <ac:picMkLst>
            <pc:docMk/>
            <pc:sldMk cId="4098144810" sldId="274"/>
            <ac:picMk id="21" creationId="{667AE113-A8B3-A3C1-7BCD-A070FA807CBF}"/>
          </ac:picMkLst>
        </pc:picChg>
        <pc:picChg chg="mod">
          <ac:chgData name="Perera P.V.Y. it20382476" userId="98be5126-3bb6-4631-868c-23385c81f625" providerId="ADAL" clId="{521F6058-3719-4C4B-BB4D-E366707863CE}" dt="2023-03-26T04:40:46.870" v="20" actId="1076"/>
          <ac:picMkLst>
            <pc:docMk/>
            <pc:sldMk cId="4098144810" sldId="274"/>
            <ac:picMk id="30" creationId="{63B3D07E-3D03-89F0-4D46-ABC9AD641E7D}"/>
          </ac:picMkLst>
        </pc:picChg>
        <pc:picChg chg="mod">
          <ac:chgData name="Perera P.V.Y. it20382476" userId="98be5126-3bb6-4631-868c-23385c81f625" providerId="ADAL" clId="{521F6058-3719-4C4B-BB4D-E366707863CE}" dt="2023-03-26T04:48:48.373" v="84" actId="1076"/>
          <ac:picMkLst>
            <pc:docMk/>
            <pc:sldMk cId="4098144810" sldId="274"/>
            <ac:picMk id="31" creationId="{68F40D35-4A71-67AE-90E2-43F5B6135DEF}"/>
          </ac:picMkLst>
        </pc:picChg>
      </pc:sldChg>
      <pc:sldChg chg="addSp delSp modSp mod ord">
        <pc:chgData name="Perera P.V.Y. it20382476" userId="98be5126-3bb6-4631-868c-23385c81f625" providerId="ADAL" clId="{521F6058-3719-4C4B-BB4D-E366707863CE}" dt="2023-03-26T12:41:20.862" v="842" actId="20577"/>
        <pc:sldMkLst>
          <pc:docMk/>
          <pc:sldMk cId="4141751527" sldId="277"/>
        </pc:sldMkLst>
        <pc:spChg chg="add mod">
          <ac:chgData name="Perera P.V.Y. it20382476" userId="98be5126-3bb6-4631-868c-23385c81f625" providerId="ADAL" clId="{521F6058-3719-4C4B-BB4D-E366707863CE}" dt="2023-03-26T12:41:20.862" v="842" actId="20577"/>
          <ac:spMkLst>
            <pc:docMk/>
            <pc:sldMk cId="4141751527" sldId="277"/>
            <ac:spMk id="2" creationId="{7FDCA6D7-E9A8-E52A-270E-B685A3234AB9}"/>
          </ac:spMkLst>
        </pc:spChg>
        <pc:spChg chg="add del mod">
          <ac:chgData name="Perera P.V.Y. it20382476" userId="98be5126-3bb6-4631-868c-23385c81f625" providerId="ADAL" clId="{521F6058-3719-4C4B-BB4D-E366707863CE}" dt="2023-03-26T09:06:20.477" v="632" actId="478"/>
          <ac:spMkLst>
            <pc:docMk/>
            <pc:sldMk cId="4141751527" sldId="277"/>
            <ac:spMk id="6" creationId="{3584A893-A839-921A-9745-95E847C1246D}"/>
          </ac:spMkLst>
        </pc:spChg>
        <pc:spChg chg="add mod">
          <ac:chgData name="Perera P.V.Y. it20382476" userId="98be5126-3bb6-4631-868c-23385c81f625" providerId="ADAL" clId="{521F6058-3719-4C4B-BB4D-E366707863CE}" dt="2023-03-26T09:06:26.959" v="634" actId="1076"/>
          <ac:spMkLst>
            <pc:docMk/>
            <pc:sldMk cId="4141751527" sldId="277"/>
            <ac:spMk id="7" creationId="{FB5D70BB-9CD9-E9D9-536B-5BD3BB5D02E0}"/>
          </ac:spMkLst>
        </pc:spChg>
        <pc:graphicFrameChg chg="mod">
          <ac:chgData name="Perera P.V.Y. it20382476" userId="98be5126-3bb6-4631-868c-23385c81f625" providerId="ADAL" clId="{521F6058-3719-4C4B-BB4D-E366707863CE}" dt="2023-03-26T04:53:08.677" v="195" actId="14100"/>
          <ac:graphicFrameMkLst>
            <pc:docMk/>
            <pc:sldMk cId="4141751527" sldId="277"/>
            <ac:graphicFrameMk id="5" creationId="{ABDDDBE8-37C2-C8C8-2689-0CBFC7CAF947}"/>
          </ac:graphicFrameMkLst>
        </pc:graphicFrameChg>
        <pc:picChg chg="ord">
          <ac:chgData name="Perera P.V.Y. it20382476" userId="98be5126-3bb6-4631-868c-23385c81f625" providerId="ADAL" clId="{521F6058-3719-4C4B-BB4D-E366707863CE}" dt="2023-03-26T09:04:50.643" v="626" actId="171"/>
          <ac:picMkLst>
            <pc:docMk/>
            <pc:sldMk cId="4141751527" sldId="277"/>
            <ac:picMk id="4" creationId="{67E3AD08-D806-4E41-F1E4-1F79C2AEDB50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1:28.122" v="844" actId="20577"/>
        <pc:sldMkLst>
          <pc:docMk/>
          <pc:sldMk cId="3680440301" sldId="280"/>
        </pc:sldMkLst>
        <pc:spChg chg="add mod">
          <ac:chgData name="Perera P.V.Y. it20382476" userId="98be5126-3bb6-4631-868c-23385c81f625" providerId="ADAL" clId="{521F6058-3719-4C4B-BB4D-E366707863CE}" dt="2023-03-26T12:41:28.122" v="844" actId="20577"/>
          <ac:spMkLst>
            <pc:docMk/>
            <pc:sldMk cId="3680440301" sldId="280"/>
            <ac:spMk id="6" creationId="{8B17E6CC-249E-C4C1-CCF8-8D214AEE1F85}"/>
          </ac:spMkLst>
        </pc:spChg>
        <pc:picChg chg="mod ord">
          <ac:chgData name="Perera P.V.Y. it20382476" userId="98be5126-3bb6-4631-868c-23385c81f625" providerId="ADAL" clId="{521F6058-3719-4C4B-BB4D-E366707863CE}" dt="2023-03-26T09:04:25.059" v="624" actId="167"/>
          <ac:picMkLst>
            <pc:docMk/>
            <pc:sldMk cId="3680440301" sldId="280"/>
            <ac:picMk id="5" creationId="{7EB85BC4-029B-8C56-B06D-1B3715383CC0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37:08.499" v="827" actId="122"/>
        <pc:sldMkLst>
          <pc:docMk/>
          <pc:sldMk cId="131559952" sldId="283"/>
        </pc:sldMkLst>
        <pc:spChg chg="add mod">
          <ac:chgData name="Perera P.V.Y. it20382476" userId="98be5126-3bb6-4631-868c-23385c81f625" providerId="ADAL" clId="{521F6058-3719-4C4B-BB4D-E366707863CE}" dt="2023-03-26T12:37:08.499" v="827" actId="122"/>
          <ac:spMkLst>
            <pc:docMk/>
            <pc:sldMk cId="131559952" sldId="283"/>
            <ac:spMk id="6" creationId="{6EC0F1EB-63CE-038C-5F3E-B6C559CE8C42}"/>
          </ac:spMkLst>
        </pc:spChg>
        <pc:graphicFrameChg chg="mod modGraphic">
          <ac:chgData name="Perera P.V.Y. it20382476" userId="98be5126-3bb6-4631-868c-23385c81f625" providerId="ADAL" clId="{521F6058-3719-4C4B-BB4D-E366707863CE}" dt="2023-03-26T04:54:24.027" v="202" actId="20577"/>
          <ac:graphicFrameMkLst>
            <pc:docMk/>
            <pc:sldMk cId="131559952" sldId="283"/>
            <ac:graphicFrameMk id="4" creationId="{A4AFD4D6-E5FD-726D-01C0-9BBCB35D771F}"/>
          </ac:graphicFrameMkLst>
        </pc:graphicFrameChg>
        <pc:picChg chg="ord">
          <ac:chgData name="Perera P.V.Y. it20382476" userId="98be5126-3bb6-4631-868c-23385c81f625" providerId="ADAL" clId="{521F6058-3719-4C4B-BB4D-E366707863CE}" dt="2023-03-26T09:04:18.958" v="623" actId="167"/>
          <ac:picMkLst>
            <pc:docMk/>
            <pc:sldMk cId="131559952" sldId="283"/>
            <ac:picMk id="5" creationId="{1ED784B2-0CD7-45CE-CADF-8BB04859E41F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1:31.735" v="845" actId="20577"/>
        <pc:sldMkLst>
          <pc:docMk/>
          <pc:sldMk cId="3705697845" sldId="286"/>
        </pc:sldMkLst>
        <pc:spChg chg="mod">
          <ac:chgData name="Perera P.V.Y. it20382476" userId="98be5126-3bb6-4631-868c-23385c81f625" providerId="ADAL" clId="{521F6058-3719-4C4B-BB4D-E366707863CE}" dt="2023-03-26T11:31:28.264" v="665" actId="1076"/>
          <ac:spMkLst>
            <pc:docMk/>
            <pc:sldMk cId="3705697845" sldId="286"/>
            <ac:spMk id="2" creationId="{4EFA597D-C6E4-43EE-876D-69EBBB7388A6}"/>
          </ac:spMkLst>
        </pc:spChg>
        <pc:spChg chg="add mod">
          <ac:chgData name="Perera P.V.Y. it20382476" userId="98be5126-3bb6-4631-868c-23385c81f625" providerId="ADAL" clId="{521F6058-3719-4C4B-BB4D-E366707863CE}" dt="2023-03-26T12:41:31.735" v="845" actId="20577"/>
          <ac:spMkLst>
            <pc:docMk/>
            <pc:sldMk cId="3705697845" sldId="286"/>
            <ac:spMk id="6" creationId="{8ACFA3BB-D3EB-E728-BF42-9BA7739E6918}"/>
          </ac:spMkLst>
        </pc:spChg>
        <pc:picChg chg="ord">
          <ac:chgData name="Perera P.V.Y. it20382476" userId="98be5126-3bb6-4631-868c-23385c81f625" providerId="ADAL" clId="{521F6058-3719-4C4B-BB4D-E366707863CE}" dt="2023-03-26T09:04:08.930" v="622" actId="167"/>
          <ac:picMkLst>
            <pc:docMk/>
            <pc:sldMk cId="3705697845" sldId="286"/>
            <ac:picMk id="5" creationId="{6D5B244D-1888-CC7A-7B58-603D0BB880E6}"/>
          </ac:picMkLst>
        </pc:picChg>
        <pc:picChg chg="add mod">
          <ac:chgData name="Perera P.V.Y. it20382476" userId="98be5126-3bb6-4631-868c-23385c81f625" providerId="ADAL" clId="{521F6058-3719-4C4B-BB4D-E366707863CE}" dt="2023-03-26T08:36:48.608" v="584" actId="1076"/>
          <ac:picMkLst>
            <pc:docMk/>
            <pc:sldMk cId="3705697845" sldId="286"/>
            <ac:picMk id="8" creationId="{7FFA95BF-B63C-D340-6C69-C434C84BDE87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1:34.321" v="846" actId="20577"/>
        <pc:sldMkLst>
          <pc:docMk/>
          <pc:sldMk cId="170568754" sldId="289"/>
        </pc:sldMkLst>
        <pc:spChg chg="add mod">
          <ac:chgData name="Perera P.V.Y. it20382476" userId="98be5126-3bb6-4631-868c-23385c81f625" providerId="ADAL" clId="{521F6058-3719-4C4B-BB4D-E366707863CE}" dt="2023-03-26T12:41:34.321" v="846" actId="20577"/>
          <ac:spMkLst>
            <pc:docMk/>
            <pc:sldMk cId="170568754" sldId="289"/>
            <ac:spMk id="5" creationId="{CE5A876B-4290-2291-C648-17E62613FDA1}"/>
          </ac:spMkLst>
        </pc:spChg>
      </pc:sldChg>
      <pc:sldChg chg="addSp modSp mod ord">
        <pc:chgData name="Perera P.V.Y. it20382476" userId="98be5126-3bb6-4631-868c-23385c81f625" providerId="ADAL" clId="{521F6058-3719-4C4B-BB4D-E366707863CE}" dt="2023-03-26T12:41:43.183" v="847" actId="20577"/>
        <pc:sldMkLst>
          <pc:docMk/>
          <pc:sldMk cId="536392220" sldId="292"/>
        </pc:sldMkLst>
        <pc:spChg chg="add mod">
          <ac:chgData name="Perera P.V.Y. it20382476" userId="98be5126-3bb6-4631-868c-23385c81f625" providerId="ADAL" clId="{521F6058-3719-4C4B-BB4D-E366707863CE}" dt="2023-03-26T12:41:43.183" v="847" actId="20577"/>
          <ac:spMkLst>
            <pc:docMk/>
            <pc:sldMk cId="536392220" sldId="292"/>
            <ac:spMk id="6" creationId="{3328202A-E396-A4D6-6530-7434B8283088}"/>
          </ac:spMkLst>
        </pc:spChg>
      </pc:sldChg>
      <pc:sldChg chg="addSp modSp mod ord">
        <pc:chgData name="Perera P.V.Y. it20382476" userId="98be5126-3bb6-4631-868c-23385c81f625" providerId="ADAL" clId="{521F6058-3719-4C4B-BB4D-E366707863CE}" dt="2023-03-26T12:43:43.884" v="850" actId="20577"/>
        <pc:sldMkLst>
          <pc:docMk/>
          <pc:sldMk cId="3275612842" sldId="295"/>
        </pc:sldMkLst>
        <pc:spChg chg="mod">
          <ac:chgData name="Perera P.V.Y. it20382476" userId="98be5126-3bb6-4631-868c-23385c81f625" providerId="ADAL" clId="{521F6058-3719-4C4B-BB4D-E366707863CE}" dt="2023-03-26T11:31:21.967" v="664" actId="1076"/>
          <ac:spMkLst>
            <pc:docMk/>
            <pc:sldMk cId="3275612842" sldId="295"/>
            <ac:spMk id="2" creationId="{4B74E757-805A-9FC0-1452-EBD717644F0D}"/>
          </ac:spMkLst>
        </pc:spChg>
        <pc:spChg chg="add mod">
          <ac:chgData name="Perera P.V.Y. it20382476" userId="98be5126-3bb6-4631-868c-23385c81f625" providerId="ADAL" clId="{521F6058-3719-4C4B-BB4D-E366707863CE}" dt="2023-03-26T12:43:43.884" v="850" actId="20577"/>
          <ac:spMkLst>
            <pc:docMk/>
            <pc:sldMk cId="3275612842" sldId="295"/>
            <ac:spMk id="6" creationId="{99B09BC1-2439-7E24-90AF-0D87B1E4BAA3}"/>
          </ac:spMkLst>
        </pc:spChg>
        <pc:picChg chg="ord">
          <ac:chgData name="Perera P.V.Y. it20382476" userId="98be5126-3bb6-4631-868c-23385c81f625" providerId="ADAL" clId="{521F6058-3719-4C4B-BB4D-E366707863CE}" dt="2023-03-26T09:03:56.602" v="621" actId="167"/>
          <ac:picMkLst>
            <pc:docMk/>
            <pc:sldMk cId="3275612842" sldId="295"/>
            <ac:picMk id="5" creationId="{3517D142-9066-0D96-CA04-75110AFEF093}"/>
          </ac:picMkLst>
        </pc:picChg>
      </pc:sldChg>
      <pc:sldChg chg="ord">
        <pc:chgData name="Perera P.V.Y. it20382476" userId="98be5126-3bb6-4631-868c-23385c81f625" providerId="ADAL" clId="{521F6058-3719-4C4B-BB4D-E366707863CE}" dt="2023-03-26T12:17:50.044" v="774"/>
        <pc:sldMkLst>
          <pc:docMk/>
          <pc:sldMk cId="3473027233" sldId="298"/>
        </pc:sldMkLst>
      </pc:sldChg>
      <pc:sldChg chg="addSp modSp mod ord">
        <pc:chgData name="Perera P.V.Y. it20382476" userId="98be5126-3bb6-4631-868c-23385c81f625" providerId="ADAL" clId="{521F6058-3719-4C4B-BB4D-E366707863CE}" dt="2023-03-26T12:43:50.439" v="851" actId="20577"/>
        <pc:sldMkLst>
          <pc:docMk/>
          <pc:sldMk cId="1802301087" sldId="301"/>
        </pc:sldMkLst>
        <pc:spChg chg="add mod">
          <ac:chgData name="Perera P.V.Y. it20382476" userId="98be5126-3bb6-4631-868c-23385c81f625" providerId="ADAL" clId="{521F6058-3719-4C4B-BB4D-E366707863CE}" dt="2023-03-26T12:43:50.439" v="851" actId="20577"/>
          <ac:spMkLst>
            <pc:docMk/>
            <pc:sldMk cId="1802301087" sldId="301"/>
            <ac:spMk id="5" creationId="{B94E7382-1020-457B-9FCC-587846AB3C55}"/>
          </ac:spMkLst>
        </pc:spChg>
      </pc:sldChg>
      <pc:sldChg chg="addSp delSp modSp mod ord modAnim">
        <pc:chgData name="Perera P.V.Y. it20382476" userId="98be5126-3bb6-4631-868c-23385c81f625" providerId="ADAL" clId="{521F6058-3719-4C4B-BB4D-E366707863CE}" dt="2023-03-26T12:43:53.857" v="852" actId="20577"/>
        <pc:sldMkLst>
          <pc:docMk/>
          <pc:sldMk cId="4119766830" sldId="304"/>
        </pc:sldMkLst>
        <pc:spChg chg="mod">
          <ac:chgData name="Perera P.V.Y. it20382476" userId="98be5126-3bb6-4631-868c-23385c81f625" providerId="ADAL" clId="{521F6058-3719-4C4B-BB4D-E366707863CE}" dt="2023-03-26T08:45:00.441" v="587" actId="1076"/>
          <ac:spMkLst>
            <pc:docMk/>
            <pc:sldMk cId="4119766830" sldId="304"/>
            <ac:spMk id="2" creationId="{54710729-0CDC-DA63-19BB-CC6FD11A9AA6}"/>
          </ac:spMkLst>
        </pc:spChg>
        <pc:spChg chg="add mod">
          <ac:chgData name="Perera P.V.Y. it20382476" userId="98be5126-3bb6-4631-868c-23385c81f625" providerId="ADAL" clId="{521F6058-3719-4C4B-BB4D-E366707863CE}" dt="2023-03-26T12:43:53.857" v="852" actId="20577"/>
          <ac:spMkLst>
            <pc:docMk/>
            <pc:sldMk cId="4119766830" sldId="304"/>
            <ac:spMk id="5" creationId="{8E3EC278-BAFD-2A35-2083-BF65EF02FBD1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13" creationId="{3D7673A3-DAD8-8580-A272-088BD8CB4D44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15" creationId="{F00FBF90-F885-E03F-07CC-34F0E0895907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19" creationId="{24BF4F82-1430-024D-EF75-788FDAB9105C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21" creationId="{72C17862-ED85-549B-34FB-BB287FFC9DEC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23" creationId="{0BDD46B1-47ED-9C33-3E40-3804E2FA34F9}"/>
          </ac:spMkLst>
        </pc:spChg>
        <pc:spChg chg="add mod">
          <ac:chgData name="Perera P.V.Y. it20382476" userId="98be5126-3bb6-4631-868c-23385c81f625" providerId="ADAL" clId="{521F6058-3719-4C4B-BB4D-E366707863CE}" dt="2023-03-26T08:46:24.388" v="588"/>
          <ac:spMkLst>
            <pc:docMk/>
            <pc:sldMk cId="4119766830" sldId="304"/>
            <ac:spMk id="25" creationId="{E4CC6046-73A5-32CC-4596-10B5F97E3E46}"/>
          </ac:spMkLst>
        </pc:spChg>
        <pc:spChg chg="add mod">
          <ac:chgData name="Perera P.V.Y. it20382476" userId="98be5126-3bb6-4631-868c-23385c81f625" providerId="ADAL" clId="{521F6058-3719-4C4B-BB4D-E366707863CE}" dt="2023-03-26T08:46:24.388" v="588"/>
          <ac:spMkLst>
            <pc:docMk/>
            <pc:sldMk cId="4119766830" sldId="304"/>
            <ac:spMk id="26" creationId="{E87D0A9C-3DDA-757E-ED60-22D3A685BAE3}"/>
          </ac:spMkLst>
        </pc:spChg>
        <pc:grpChg chg="add mod">
          <ac:chgData name="Perera P.V.Y. it20382476" userId="98be5126-3bb6-4631-868c-23385c81f625" providerId="ADAL" clId="{521F6058-3719-4C4B-BB4D-E366707863CE}" dt="2023-03-26T08:46:52.070" v="592" actId="1076"/>
          <ac:grpSpMkLst>
            <pc:docMk/>
            <pc:sldMk cId="4119766830" sldId="304"/>
            <ac:grpSpMk id="6" creationId="{323C2BFE-D30B-7DC9-B3A5-53BB2A53A7FD}"/>
          </ac:grpSpMkLst>
        </pc:grpChg>
        <pc:grpChg chg="mod">
          <ac:chgData name="Perera P.V.Y. it20382476" userId="98be5126-3bb6-4631-868c-23385c81f625" providerId="ADAL" clId="{521F6058-3719-4C4B-BB4D-E366707863CE}" dt="2023-03-26T08:44:51.281" v="586"/>
          <ac:grpSpMkLst>
            <pc:docMk/>
            <pc:sldMk cId="4119766830" sldId="304"/>
            <ac:grpSpMk id="7" creationId="{7660ECC2-C314-DCB7-C662-1878CB39797E}"/>
          </ac:grpSpMkLst>
        </pc:grpChg>
        <pc:grpChg chg="mod">
          <ac:chgData name="Perera P.V.Y. it20382476" userId="98be5126-3bb6-4631-868c-23385c81f625" providerId="ADAL" clId="{521F6058-3719-4C4B-BB4D-E366707863CE}" dt="2023-03-26T08:44:51.281" v="586"/>
          <ac:grpSpMkLst>
            <pc:docMk/>
            <pc:sldMk cId="4119766830" sldId="304"/>
            <ac:grpSpMk id="12" creationId="{AB06C981-9535-D169-5B4F-8B372D9906E7}"/>
          </ac:grpSpMkLst>
        </pc:grpChg>
        <pc:grpChg chg="mod">
          <ac:chgData name="Perera P.V.Y. it20382476" userId="98be5126-3bb6-4631-868c-23385c81f625" providerId="ADAL" clId="{521F6058-3719-4C4B-BB4D-E366707863CE}" dt="2023-03-26T08:44:51.281" v="586"/>
          <ac:grpSpMkLst>
            <pc:docMk/>
            <pc:sldMk cId="4119766830" sldId="304"/>
            <ac:grpSpMk id="14" creationId="{C3856A63-3AED-9F13-CC9E-28B60D70706F}"/>
          </ac:grpSpMkLst>
        </pc:grpChg>
        <pc:grpChg chg="add del mod">
          <ac:chgData name="Perera P.V.Y. it20382476" userId="98be5126-3bb6-4631-868c-23385c81f625" providerId="ADAL" clId="{521F6058-3719-4C4B-BB4D-E366707863CE}" dt="2023-03-26T08:46:26.182" v="589" actId="478"/>
          <ac:grpSpMkLst>
            <pc:docMk/>
            <pc:sldMk cId="4119766830" sldId="304"/>
            <ac:grpSpMk id="24" creationId="{75927E29-97EC-9FC1-A161-AE21A84A8F06}"/>
          </ac:grpSpMkLst>
        </pc:grpChg>
        <pc:graphicFrameChg chg="add mod">
          <ac:chgData name="Perera P.V.Y. it20382476" userId="98be5126-3bb6-4631-868c-23385c81f625" providerId="ADAL" clId="{521F6058-3719-4C4B-BB4D-E366707863CE}" dt="2023-03-26T12:05:29.762" v="686" actId="207"/>
          <ac:graphicFrameMkLst>
            <pc:docMk/>
            <pc:sldMk cId="4119766830" sldId="304"/>
            <ac:graphicFrameMk id="27" creationId="{23CD6811-31C3-C04C-59DB-978A503E81B2}"/>
          </ac:graphicFrameMkLst>
        </pc:graphicFrameChg>
        <pc:picChg chg="mod ord">
          <ac:chgData name="Perera P.V.Y. it20382476" userId="98be5126-3bb6-4631-868c-23385c81f625" providerId="ADAL" clId="{521F6058-3719-4C4B-BB4D-E366707863CE}" dt="2023-03-26T09:03:46.541" v="620" actId="167"/>
          <ac:picMkLst>
            <pc:docMk/>
            <pc:sldMk cId="4119766830" sldId="304"/>
            <ac:picMk id="4" creationId="{C7FE69FC-797A-0815-41CA-598EED9B8CDB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8" creationId="{2F59F7C1-B6F2-8121-AA95-43896FEE155F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9" creationId="{34079B9A-7BB6-906E-D863-81065BA6B3DD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10" creationId="{B8A29EE9-8D19-F1FF-DB55-F9D84F7C965D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20" creationId="{18E0ED61-8610-E258-876A-B3A3C159C501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22" creationId="{B6EBBDD2-C6EE-FD9B-C025-F9EFC163DD21}"/>
          </ac:picMkLst>
        </pc:picChg>
        <pc:cxnChg chg="mod">
          <ac:chgData name="Perera P.V.Y. it20382476" userId="98be5126-3bb6-4631-868c-23385c81f625" providerId="ADAL" clId="{521F6058-3719-4C4B-BB4D-E366707863CE}" dt="2023-03-26T08:44:51.281" v="586"/>
          <ac:cxnSpMkLst>
            <pc:docMk/>
            <pc:sldMk cId="4119766830" sldId="304"/>
            <ac:cxnSpMk id="11" creationId="{02071F01-CF30-1468-712C-C74032BCD60F}"/>
          </ac:cxnSpMkLst>
        </pc:cxnChg>
        <pc:cxnChg chg="mod">
          <ac:chgData name="Perera P.V.Y. it20382476" userId="98be5126-3bb6-4631-868c-23385c81f625" providerId="ADAL" clId="{521F6058-3719-4C4B-BB4D-E366707863CE}" dt="2023-03-26T08:44:51.281" v="586"/>
          <ac:cxnSpMkLst>
            <pc:docMk/>
            <pc:sldMk cId="4119766830" sldId="304"/>
            <ac:cxnSpMk id="16" creationId="{21870A85-03DD-D94C-8E0D-0AA7DE6BB628}"/>
          </ac:cxnSpMkLst>
        </pc:cxnChg>
        <pc:cxnChg chg="mod">
          <ac:chgData name="Perera P.V.Y. it20382476" userId="98be5126-3bb6-4631-868c-23385c81f625" providerId="ADAL" clId="{521F6058-3719-4C4B-BB4D-E366707863CE}" dt="2023-03-26T08:44:51.281" v="586"/>
          <ac:cxnSpMkLst>
            <pc:docMk/>
            <pc:sldMk cId="4119766830" sldId="304"/>
            <ac:cxnSpMk id="17" creationId="{D234613D-A748-737B-D397-65FDDB20EABC}"/>
          </ac:cxnSpMkLst>
        </pc:cxnChg>
        <pc:cxnChg chg="mod">
          <ac:chgData name="Perera P.V.Y. it20382476" userId="98be5126-3bb6-4631-868c-23385c81f625" providerId="ADAL" clId="{521F6058-3719-4C4B-BB4D-E366707863CE}" dt="2023-03-26T08:44:51.281" v="586"/>
          <ac:cxnSpMkLst>
            <pc:docMk/>
            <pc:sldMk cId="4119766830" sldId="304"/>
            <ac:cxnSpMk id="18" creationId="{5DD3A1AE-C2E4-CD42-3E31-BD89A64BD059}"/>
          </ac:cxnSpMkLst>
        </pc:cxnChg>
      </pc:sldChg>
      <pc:sldChg chg="addSp delSp modSp mod ord modAnim">
        <pc:chgData name="Perera P.V.Y. it20382476" userId="98be5126-3bb6-4631-868c-23385c81f625" providerId="ADAL" clId="{521F6058-3719-4C4B-BB4D-E366707863CE}" dt="2023-03-26T12:43:58.399" v="853" actId="20577"/>
        <pc:sldMkLst>
          <pc:docMk/>
          <pc:sldMk cId="2866828572" sldId="307"/>
        </pc:sldMkLst>
        <pc:spChg chg="mod">
          <ac:chgData name="Perera P.V.Y. it20382476" userId="98be5126-3bb6-4631-868c-23385c81f625" providerId="ADAL" clId="{521F6058-3719-4C4B-BB4D-E366707863CE}" dt="2023-03-26T09:01:45.541" v="600" actId="1076"/>
          <ac:spMkLst>
            <pc:docMk/>
            <pc:sldMk cId="2866828572" sldId="307"/>
            <ac:spMk id="2" creationId="{68F7805C-101E-E479-534A-8C6814CC8DC9}"/>
          </ac:spMkLst>
        </pc:spChg>
        <pc:spChg chg="add mod">
          <ac:chgData name="Perera P.V.Y. it20382476" userId="98be5126-3bb6-4631-868c-23385c81f625" providerId="ADAL" clId="{521F6058-3719-4C4B-BB4D-E366707863CE}" dt="2023-03-26T12:43:58.399" v="853" actId="20577"/>
          <ac:spMkLst>
            <pc:docMk/>
            <pc:sldMk cId="2866828572" sldId="307"/>
            <ac:spMk id="5" creationId="{61660B07-54D2-1455-9A46-AF8A8E94E068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6" creationId="{08AFF52B-6048-C34B-4150-F01938D8F1C7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7" creationId="{B66E46DD-A0E2-E7A6-2676-F5C1C3A5E751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8" creationId="{F3C525AA-E9E9-6E8E-A4AD-D87D32855862}"/>
          </ac:spMkLst>
        </pc:spChg>
        <pc:spChg chg="add mod">
          <ac:chgData name="Perera P.V.Y. it20382476" userId="98be5126-3bb6-4631-868c-23385c81f625" providerId="ADAL" clId="{521F6058-3719-4C4B-BB4D-E366707863CE}" dt="2023-03-26T12:20:07.878" v="797" actId="1037"/>
          <ac:spMkLst>
            <pc:docMk/>
            <pc:sldMk cId="2866828572" sldId="307"/>
            <ac:spMk id="9" creationId="{BF2E81D4-9C36-2CB1-E176-618132C91A00}"/>
          </ac:spMkLst>
        </pc:spChg>
        <pc:spChg chg="add mod">
          <ac:chgData name="Perera P.V.Y. it20382476" userId="98be5126-3bb6-4631-868c-23385c81f625" providerId="ADAL" clId="{521F6058-3719-4C4B-BB4D-E366707863CE}" dt="2023-03-26T12:01:39.463" v="679" actId="208"/>
          <ac:spMkLst>
            <pc:docMk/>
            <pc:sldMk cId="2866828572" sldId="307"/>
            <ac:spMk id="10" creationId="{401169F2-5DC2-C2EC-5DF1-2733EE53E8EB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11" creationId="{E3970187-0E51-9508-0FA7-7315B6B0AFEC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12" creationId="{493C5B75-5DB0-EF36-3ECE-8308658936C6}"/>
          </ac:spMkLst>
        </pc:spChg>
        <pc:spChg chg="add mod">
          <ac:chgData name="Perera P.V.Y. it20382476" userId="98be5126-3bb6-4631-868c-23385c81f625" providerId="ADAL" clId="{521F6058-3719-4C4B-BB4D-E366707863CE}" dt="2023-03-26T12:00:13.825" v="674" actId="20577"/>
          <ac:spMkLst>
            <pc:docMk/>
            <pc:sldMk cId="2866828572" sldId="307"/>
            <ac:spMk id="13" creationId="{B4013E7C-4DFD-6D4E-E8BE-62460B968487}"/>
          </ac:spMkLst>
        </pc:spChg>
        <pc:graphicFrameChg chg="add mod">
          <ac:chgData name="Perera P.V.Y. it20382476" userId="98be5126-3bb6-4631-868c-23385c81f625" providerId="ADAL" clId="{521F6058-3719-4C4B-BB4D-E366707863CE}" dt="2023-03-26T12:36:11.571" v="816" actId="207"/>
          <ac:graphicFrameMkLst>
            <pc:docMk/>
            <pc:sldMk cId="2866828572" sldId="307"/>
            <ac:graphicFrameMk id="14" creationId="{F0D31F28-9CA3-4D09-3BB4-CBAC385D7717}"/>
          </ac:graphicFrameMkLst>
        </pc:graphicFrameChg>
        <pc:picChg chg="del">
          <ac:chgData name="Perera P.V.Y. it20382476" userId="98be5126-3bb6-4631-868c-23385c81f625" providerId="ADAL" clId="{521F6058-3719-4C4B-BB4D-E366707863CE}" dt="2023-03-26T09:00:52.819" v="593" actId="478"/>
          <ac:picMkLst>
            <pc:docMk/>
            <pc:sldMk cId="2866828572" sldId="307"/>
            <ac:picMk id="4" creationId="{E786E529-AF0F-519C-5CEE-D22E0539C128}"/>
          </ac:picMkLst>
        </pc:picChg>
        <pc:picChg chg="add mod ord">
          <ac:chgData name="Perera P.V.Y. it20382476" userId="98be5126-3bb6-4631-868c-23385c81f625" providerId="ADAL" clId="{521F6058-3719-4C4B-BB4D-E366707863CE}" dt="2023-03-26T09:03:37.429" v="618" actId="167"/>
          <ac:picMkLst>
            <pc:docMk/>
            <pc:sldMk cId="2866828572" sldId="307"/>
            <ac:picMk id="15" creationId="{0D5B4D9A-EED3-1FF2-47D8-2E449D50D176}"/>
          </ac:picMkLst>
        </pc:picChg>
      </pc:sldChg>
      <pc:sldChg chg="addSp delSp modSp mod ord">
        <pc:chgData name="Perera P.V.Y. it20382476" userId="98be5126-3bb6-4631-868c-23385c81f625" providerId="ADAL" clId="{521F6058-3719-4C4B-BB4D-E366707863CE}" dt="2023-03-26T12:44:12.169" v="854" actId="20577"/>
        <pc:sldMkLst>
          <pc:docMk/>
          <pc:sldMk cId="3576358562" sldId="310"/>
        </pc:sldMkLst>
        <pc:spChg chg="add mod">
          <ac:chgData name="Perera P.V.Y. it20382476" userId="98be5126-3bb6-4631-868c-23385c81f625" providerId="ADAL" clId="{521F6058-3719-4C4B-BB4D-E366707863CE}" dt="2023-03-26T12:44:12.169" v="854" actId="20577"/>
          <ac:spMkLst>
            <pc:docMk/>
            <pc:sldMk cId="3576358562" sldId="310"/>
            <ac:spMk id="6" creationId="{4B22CE41-5163-B2C5-25D4-69E90AFC24CE}"/>
          </ac:spMkLst>
        </pc:spChg>
        <pc:graphicFrameChg chg="del mod">
          <ac:chgData name="Perera P.V.Y. it20382476" userId="98be5126-3bb6-4631-868c-23385c81f625" providerId="ADAL" clId="{521F6058-3719-4C4B-BB4D-E366707863CE}" dt="2023-03-26T12:07:48.380" v="692" actId="478"/>
          <ac:graphicFrameMkLst>
            <pc:docMk/>
            <pc:sldMk cId="3576358562" sldId="310"/>
            <ac:graphicFrameMk id="4" creationId="{0DC488B0-A3D1-1084-92FE-D8151C7BC05F}"/>
          </ac:graphicFrameMkLst>
        </pc:graphicFrameChg>
        <pc:graphicFrameChg chg="add mod">
          <ac:chgData name="Perera P.V.Y. it20382476" userId="98be5126-3bb6-4631-868c-23385c81f625" providerId="ADAL" clId="{521F6058-3719-4C4B-BB4D-E366707863CE}" dt="2023-03-26T12:21:43.836" v="800" actId="20577"/>
          <ac:graphicFrameMkLst>
            <pc:docMk/>
            <pc:sldMk cId="3576358562" sldId="310"/>
            <ac:graphicFrameMk id="7" creationId="{8558938A-3155-88BA-AC48-0A48E1C95FAC}"/>
          </ac:graphicFrameMkLst>
        </pc:graphicFrameChg>
        <pc:picChg chg="ord">
          <ac:chgData name="Perera P.V.Y. it20382476" userId="98be5126-3bb6-4631-868c-23385c81f625" providerId="ADAL" clId="{521F6058-3719-4C4B-BB4D-E366707863CE}" dt="2023-03-26T12:07:33.823" v="688" actId="167"/>
          <ac:picMkLst>
            <pc:docMk/>
            <pc:sldMk cId="3576358562" sldId="310"/>
            <ac:picMk id="5" creationId="{1CD7EE35-2302-5B8A-D056-B6CDCAEFEF57}"/>
          </ac:picMkLst>
        </pc:picChg>
      </pc:sldChg>
      <pc:sldChg chg="addSp delSp modSp mod ord">
        <pc:chgData name="Perera P.V.Y. it20382476" userId="98be5126-3bb6-4631-868c-23385c81f625" providerId="ADAL" clId="{521F6058-3719-4C4B-BB4D-E366707863CE}" dt="2023-03-26T12:44:16.496" v="855" actId="20577"/>
        <pc:sldMkLst>
          <pc:docMk/>
          <pc:sldMk cId="696155539" sldId="313"/>
        </pc:sldMkLst>
        <pc:spChg chg="mod">
          <ac:chgData name="Perera P.V.Y. it20382476" userId="98be5126-3bb6-4631-868c-23385c81f625" providerId="ADAL" clId="{521F6058-3719-4C4B-BB4D-E366707863CE}" dt="2023-03-26T09:03:18.093" v="614" actId="1076"/>
          <ac:spMkLst>
            <pc:docMk/>
            <pc:sldMk cId="696155539" sldId="313"/>
            <ac:spMk id="2" creationId="{6124D132-D6EC-3504-4E53-77F8F1C818BE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4" creationId="{DE6A67B4-C3C2-E16D-3B2E-354EE90BE310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5" creationId="{D2A6875A-DEDE-8901-2E52-057F688C29DA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6" creationId="{839FD40B-B628-3BB9-841D-D1A4190EC520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7" creationId="{F140EF0A-BD0E-88A3-BD88-D5A535172947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8" creationId="{56BC8B52-7B35-A7CC-4580-C2997198EA40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9" creationId="{71155DC1-5E35-95A8-EEAD-0EC7C748A632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0" creationId="{DB1EA264-8167-DBD7-DE05-913042042FA5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1" creationId="{4CA2FD05-8087-B077-1490-BF79922438D0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2" creationId="{0B61AA34-0256-0868-748A-6DD5C7CD7A6F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3" creationId="{ECFFFCE8-170D-7AC5-F844-C7F0ECE0E135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4" creationId="{EC5E00B8-7453-2893-4C05-0BC3965E0B0C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5" creationId="{89781623-E6F2-4D62-218A-5F41CF066928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6" creationId="{2F279863-051A-0300-EF06-C4F4113604FA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7" creationId="{6C0FCEE9-48C6-DCE2-8A50-618CD517D739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8" creationId="{2DE7A2BA-22E0-0F3F-4E20-FCE9FC6259C3}"/>
          </ac:spMkLst>
        </pc:spChg>
        <pc:spChg chg="add mod">
          <ac:chgData name="Perera P.V.Y. it20382476" userId="98be5126-3bb6-4631-868c-23385c81f625" providerId="ADAL" clId="{521F6058-3719-4C4B-BB4D-E366707863CE}" dt="2023-03-26T12:44:16.496" v="855" actId="20577"/>
          <ac:spMkLst>
            <pc:docMk/>
            <pc:sldMk cId="696155539" sldId="313"/>
            <ac:spMk id="21" creationId="{3E8D6F7B-E1AB-283A-6A8D-3FE457F472BE}"/>
          </ac:spMkLst>
        </pc:spChg>
        <pc:graphicFrameChg chg="del mod modGraphic">
          <ac:chgData name="Perera P.V.Y. it20382476" userId="98be5126-3bb6-4631-868c-23385c81f625" providerId="ADAL" clId="{521F6058-3719-4C4B-BB4D-E366707863CE}" dt="2023-03-26T09:03:07.005" v="611" actId="478"/>
          <ac:graphicFrameMkLst>
            <pc:docMk/>
            <pc:sldMk cId="696155539" sldId="313"/>
            <ac:graphicFrameMk id="3" creationId="{AE120FF3-19C4-BC7B-691B-ED7E11561364}"/>
          </ac:graphicFrameMkLst>
        </pc:graphicFrameChg>
        <pc:picChg chg="mod ord">
          <ac:chgData name="Perera P.V.Y. it20382476" userId="98be5126-3bb6-4631-868c-23385c81f625" providerId="ADAL" clId="{521F6058-3719-4C4B-BB4D-E366707863CE}" dt="2023-03-26T09:03:30.203" v="617" actId="1076"/>
          <ac:picMkLst>
            <pc:docMk/>
            <pc:sldMk cId="696155539" sldId="313"/>
            <ac:picMk id="20" creationId="{B1D62E52-C6B3-D8CD-017F-3A2595EBA3FE}"/>
          </ac:picMkLst>
        </pc:picChg>
        <pc:picChg chg="add del mod">
          <ac:chgData name="Perera P.V.Y. it20382476" userId="98be5126-3bb6-4631-868c-23385c81f625" providerId="ADAL" clId="{521F6058-3719-4C4B-BB4D-E366707863CE}" dt="2023-03-26T09:02:39.796" v="607"/>
          <ac:picMkLst>
            <pc:docMk/>
            <pc:sldMk cId="696155539" sldId="313"/>
            <ac:picMk id="22" creationId="{98D2C460-94E7-9404-D523-94BAAA587070}"/>
          </ac:picMkLst>
        </pc:picChg>
        <pc:picChg chg="add mod">
          <ac:chgData name="Perera P.V.Y. it20382476" userId="98be5126-3bb6-4631-868c-23385c81f625" providerId="ADAL" clId="{521F6058-3719-4C4B-BB4D-E366707863CE}" dt="2023-03-26T09:03:24.588" v="616" actId="1076"/>
          <ac:picMkLst>
            <pc:docMk/>
            <pc:sldMk cId="696155539" sldId="313"/>
            <ac:picMk id="23" creationId="{283D1C35-282B-F35A-4542-95115CC06C78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4:19.921" v="856" actId="20577"/>
        <pc:sldMkLst>
          <pc:docMk/>
          <pc:sldMk cId="183459186" sldId="316"/>
        </pc:sldMkLst>
        <pc:spChg chg="mod">
          <ac:chgData name="Perera P.V.Y. it20382476" userId="98be5126-3bb6-4631-868c-23385c81f625" providerId="ADAL" clId="{521F6058-3719-4C4B-BB4D-E366707863CE}" dt="2023-03-26T06:47:21.876" v="317" actId="1076"/>
          <ac:spMkLst>
            <pc:docMk/>
            <pc:sldMk cId="183459186" sldId="316"/>
            <ac:spMk id="2" creationId="{3A3C3F43-AE4B-32D5-D9EB-68B0862CAED4}"/>
          </ac:spMkLst>
        </pc:spChg>
        <pc:spChg chg="mod">
          <ac:chgData name="Perera P.V.Y. it20382476" userId="98be5126-3bb6-4631-868c-23385c81f625" providerId="ADAL" clId="{521F6058-3719-4C4B-BB4D-E366707863CE}" dt="2023-03-26T06:47:24.383" v="318" actId="1076"/>
          <ac:spMkLst>
            <pc:docMk/>
            <pc:sldMk cId="183459186" sldId="316"/>
            <ac:spMk id="4" creationId="{0862A9E4-C866-95FD-E853-AF9045AA7321}"/>
          </ac:spMkLst>
        </pc:spChg>
        <pc:spChg chg="add mod">
          <ac:chgData name="Perera P.V.Y. it20382476" userId="98be5126-3bb6-4631-868c-23385c81f625" providerId="ADAL" clId="{521F6058-3719-4C4B-BB4D-E366707863CE}" dt="2023-03-26T12:44:19.921" v="856" actId="20577"/>
          <ac:spMkLst>
            <pc:docMk/>
            <pc:sldMk cId="183459186" sldId="316"/>
            <ac:spMk id="6" creationId="{8F8309C9-7C47-0D09-F56A-B77B9E5B2E26}"/>
          </ac:spMkLst>
        </pc:spChg>
        <pc:picChg chg="mod">
          <ac:chgData name="Perera P.V.Y. it20382476" userId="98be5126-3bb6-4631-868c-23385c81f625" providerId="ADAL" clId="{521F6058-3719-4C4B-BB4D-E366707863CE}" dt="2023-03-26T06:47:28.237" v="319" actId="1076"/>
          <ac:picMkLst>
            <pc:docMk/>
            <pc:sldMk cId="183459186" sldId="316"/>
            <ac:picMk id="5" creationId="{51860F85-26E0-74CB-6D5F-A93A7E0AAAD0}"/>
          </ac:picMkLst>
        </pc:picChg>
      </pc:sldChg>
      <pc:sldChg chg="addSp modSp mod">
        <pc:chgData name="Perera P.V.Y. it20382476" userId="98be5126-3bb6-4631-868c-23385c81f625" providerId="ADAL" clId="{521F6058-3719-4C4B-BB4D-E366707863CE}" dt="2023-03-26T09:07:45.257" v="641" actId="1076"/>
        <pc:sldMkLst>
          <pc:docMk/>
          <pc:sldMk cId="2974212754" sldId="334"/>
        </pc:sldMkLst>
        <pc:spChg chg="mod">
          <ac:chgData name="Perera P.V.Y. it20382476" userId="98be5126-3bb6-4631-868c-23385c81f625" providerId="ADAL" clId="{521F6058-3719-4C4B-BB4D-E366707863CE}" dt="2023-03-26T09:07:24.149" v="638" actId="1076"/>
          <ac:spMkLst>
            <pc:docMk/>
            <pc:sldMk cId="2974212754" sldId="334"/>
            <ac:spMk id="2" creationId="{129BB201-31F1-7ABC-983D-AF8D2C62C509}"/>
          </ac:spMkLst>
        </pc:spChg>
        <pc:spChg chg="add mod">
          <ac:chgData name="Perera P.V.Y. it20382476" userId="98be5126-3bb6-4631-868c-23385c81f625" providerId="ADAL" clId="{521F6058-3719-4C4B-BB4D-E366707863CE}" dt="2023-03-26T09:07:45.257" v="641" actId="1076"/>
          <ac:spMkLst>
            <pc:docMk/>
            <pc:sldMk cId="2974212754" sldId="334"/>
            <ac:spMk id="5" creationId="{8B0743F4-FD6E-1DEF-8E29-6F971CCF89EE}"/>
          </ac:spMkLst>
        </pc:spChg>
        <pc:picChg chg="ord">
          <ac:chgData name="Perera P.V.Y. it20382476" userId="98be5126-3bb6-4631-868c-23385c81f625" providerId="ADAL" clId="{521F6058-3719-4C4B-BB4D-E366707863CE}" dt="2023-03-26T09:07:41.278" v="640" actId="167"/>
          <ac:picMkLst>
            <pc:docMk/>
            <pc:sldMk cId="2974212754" sldId="334"/>
            <ac:picMk id="4" creationId="{609CD2D1-6937-1EFA-AF45-4CA6FA4E3204}"/>
          </ac:picMkLst>
        </pc:picChg>
      </pc:sldChg>
      <pc:sldChg chg="addSp delSp modSp new mod ord setBg">
        <pc:chgData name="Perera P.V.Y. it20382476" userId="98be5126-3bb6-4631-868c-23385c81f625" providerId="ADAL" clId="{521F6058-3719-4C4B-BB4D-E366707863CE}" dt="2023-03-26T12:41:24.647" v="843" actId="20577"/>
        <pc:sldMkLst>
          <pc:docMk/>
          <pc:sldMk cId="3298173890" sldId="472"/>
        </pc:sldMkLst>
        <pc:spChg chg="add del">
          <ac:chgData name="Perera P.V.Y. it20382476" userId="98be5126-3bb6-4631-868c-23385c81f625" providerId="ADAL" clId="{521F6058-3719-4C4B-BB4D-E366707863CE}" dt="2023-03-26T07:39:23.193" v="356" actId="26606"/>
          <ac:spMkLst>
            <pc:docMk/>
            <pc:sldMk cId="3298173890" sldId="472"/>
            <ac:spMk id="7" creationId="{42A4FC2C-047E-45A5-965D-8E1E3BF09BC6}"/>
          </ac:spMkLst>
        </pc:spChg>
        <pc:spChg chg="add del mod">
          <ac:chgData name="Perera P.V.Y. it20382476" userId="98be5126-3bb6-4631-868c-23385c81f625" providerId="ADAL" clId="{521F6058-3719-4C4B-BB4D-E366707863CE}" dt="2023-03-26T07:46:00.283" v="408" actId="478"/>
          <ac:spMkLst>
            <pc:docMk/>
            <pc:sldMk cId="3298173890" sldId="472"/>
            <ac:spMk id="16" creationId="{D48A1EB7-F79E-0314-6DDA-28F3C37076C6}"/>
          </ac:spMkLst>
        </pc:spChg>
        <pc:spChg chg="add mod ord">
          <ac:chgData name="Perera P.V.Y. it20382476" userId="98be5126-3bb6-4631-868c-23385c81f625" providerId="ADAL" clId="{521F6058-3719-4C4B-BB4D-E366707863CE}" dt="2023-03-26T07:48:19.147" v="548" actId="26606"/>
          <ac:spMkLst>
            <pc:docMk/>
            <pc:sldMk cId="3298173890" sldId="472"/>
            <ac:spMk id="17" creationId="{FF973EA3-8C18-2409-0726-BB30D993EED1}"/>
          </ac:spMkLst>
        </pc:spChg>
        <pc:spChg chg="add del">
          <ac:chgData name="Perera P.V.Y. it20382476" userId="98be5126-3bb6-4631-868c-23385c81f625" providerId="ADAL" clId="{521F6058-3719-4C4B-BB4D-E366707863CE}" dt="2023-03-26T07:48:19.147" v="548" actId="26606"/>
          <ac:spMkLst>
            <pc:docMk/>
            <pc:sldMk cId="3298173890" sldId="472"/>
            <ac:spMk id="19" creationId="{72018E1B-E0B9-4440-AFF3-4112E50A2763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0" creationId="{E1750109-3B91-4506-B997-0CD8E35A1488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2" creationId="{E72D8D1B-59F6-4FF3-8547-9BBB6129F2FA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4" creationId="{14044C96-7CFD-44DB-A579-D77B0D37C681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6" creationId="{8FC8C21F-9484-4A71-ABFA-6C10682FAC3E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8" creationId="{2C444748-5A8D-4B53-89FE-42B455DFA2D1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30" creationId="{F4FFA271-A10A-4AC3-8F06-E3313A197A80}"/>
          </ac:spMkLst>
        </pc:spChg>
        <pc:spChg chg="add mod">
          <ac:chgData name="Perera P.V.Y. it20382476" userId="98be5126-3bb6-4631-868c-23385c81f625" providerId="ADAL" clId="{521F6058-3719-4C4B-BB4D-E366707863CE}" dt="2023-03-26T12:41:24.647" v="843" actId="20577"/>
          <ac:spMkLst>
            <pc:docMk/>
            <pc:sldMk cId="3298173890" sldId="472"/>
            <ac:spMk id="31" creationId="{2C380F45-1D12-03B5-535A-65D4E068B423}"/>
          </ac:spMkLst>
        </pc:spChg>
        <pc:spChg chg="add del">
          <ac:chgData name="Perera P.V.Y. it20382476" userId="98be5126-3bb6-4631-868c-23385c81f625" providerId="ADAL" clId="{521F6058-3719-4C4B-BB4D-E366707863CE}" dt="2023-03-26T07:46:29.215" v="409" actId="26606"/>
          <ac:spMkLst>
            <pc:docMk/>
            <pc:sldMk cId="3298173890" sldId="472"/>
            <ac:spMk id="32" creationId="{9A72E43A-2FC3-43A9-8E8E-0BF749E66E4F}"/>
          </ac:spMkLst>
        </pc:spChg>
        <pc:picChg chg="add del mod">
          <ac:chgData name="Perera P.V.Y. it20382476" userId="98be5126-3bb6-4631-868c-23385c81f625" providerId="ADAL" clId="{521F6058-3719-4C4B-BB4D-E366707863CE}" dt="2023-03-26T07:25:37.084" v="323" actId="478"/>
          <ac:picMkLst>
            <pc:docMk/>
            <pc:sldMk cId="3298173890" sldId="472"/>
            <ac:picMk id="2" creationId="{6EB79182-E6DD-A8DE-FE34-F294F129DB0D}"/>
          </ac:picMkLst>
        </pc:picChg>
        <pc:picChg chg="add mod ord">
          <ac:chgData name="Perera P.V.Y. it20382476" userId="98be5126-3bb6-4631-868c-23385c81f625" providerId="ADAL" clId="{521F6058-3719-4C4B-BB4D-E366707863CE}" dt="2023-03-26T07:50:22.213" v="580" actId="1035"/>
          <ac:picMkLst>
            <pc:docMk/>
            <pc:sldMk cId="3298173890" sldId="472"/>
            <ac:picMk id="4" creationId="{5BA9CE45-31A7-F1C9-DFD5-6AF865E271B4}"/>
          </ac:picMkLst>
        </pc:picChg>
        <pc:picChg chg="add del mod">
          <ac:chgData name="Perera P.V.Y. it20382476" userId="98be5126-3bb6-4631-868c-23385c81f625" providerId="ADAL" clId="{521F6058-3719-4C4B-BB4D-E366707863CE}" dt="2023-03-26T07:39:13.503" v="353" actId="478"/>
          <ac:picMkLst>
            <pc:docMk/>
            <pc:sldMk cId="3298173890" sldId="472"/>
            <ac:picMk id="6" creationId="{42BC2179-9EB5-717E-C51B-924D62A65AA1}"/>
          </ac:picMkLst>
        </pc:picChg>
        <pc:picChg chg="add mod ord">
          <ac:chgData name="Perera P.V.Y. it20382476" userId="98be5126-3bb6-4631-868c-23385c81f625" providerId="ADAL" clId="{521F6058-3719-4C4B-BB4D-E366707863CE}" dt="2023-03-26T07:48:19.147" v="548" actId="26606"/>
          <ac:picMkLst>
            <pc:docMk/>
            <pc:sldMk cId="3298173890" sldId="472"/>
            <ac:picMk id="9" creationId="{8D825BBB-1CE8-C34C-BEC2-D35357002BA2}"/>
          </ac:picMkLst>
        </pc:picChg>
        <pc:picChg chg="add mod ord">
          <ac:chgData name="Perera P.V.Y. it20382476" userId="98be5126-3bb6-4631-868c-23385c81f625" providerId="ADAL" clId="{521F6058-3719-4C4B-BB4D-E366707863CE}" dt="2023-03-26T07:50:08.055" v="572" actId="1035"/>
          <ac:picMkLst>
            <pc:docMk/>
            <pc:sldMk cId="3298173890" sldId="472"/>
            <ac:picMk id="11" creationId="{9990FFFE-A9B4-17EE-9066-1CBFEFE70A2D}"/>
          </ac:picMkLst>
        </pc:picChg>
        <pc:picChg chg="add mod ord">
          <ac:chgData name="Perera P.V.Y. it20382476" userId="98be5126-3bb6-4631-868c-23385c81f625" providerId="ADAL" clId="{521F6058-3719-4C4B-BB4D-E366707863CE}" dt="2023-03-26T07:48:19.147" v="548" actId="26606"/>
          <ac:picMkLst>
            <pc:docMk/>
            <pc:sldMk cId="3298173890" sldId="472"/>
            <ac:picMk id="13" creationId="{B917E837-4963-63A0-36E8-B3223E843743}"/>
          </ac:picMkLst>
        </pc:picChg>
        <pc:picChg chg="add mod ord">
          <ac:chgData name="Perera P.V.Y. it20382476" userId="98be5126-3bb6-4631-868c-23385c81f625" providerId="ADAL" clId="{521F6058-3719-4C4B-BB4D-E366707863CE}" dt="2023-03-26T07:48:19.147" v="548" actId="26606"/>
          <ac:picMkLst>
            <pc:docMk/>
            <pc:sldMk cId="3298173890" sldId="472"/>
            <ac:picMk id="15" creationId="{7CAAA3FF-512B-900D-7EF6-2CEB6147B595}"/>
          </ac:picMkLst>
        </pc:picChg>
        <pc:picChg chg="add del mod">
          <ac:chgData name="Perera P.V.Y. it20382476" userId="98be5126-3bb6-4631-868c-23385c81f625" providerId="ADAL" clId="{521F6058-3719-4C4B-BB4D-E366707863CE}" dt="2023-03-26T07:50:18.875" v="575" actId="478"/>
          <ac:picMkLst>
            <pc:docMk/>
            <pc:sldMk cId="3298173890" sldId="472"/>
            <ac:picMk id="18" creationId="{4A1EAA65-79B7-FC21-AD35-93BC14546B74}"/>
          </ac:picMkLst>
        </pc:picChg>
        <pc:picChg chg="add del mod ord">
          <ac:chgData name="Perera P.V.Y. it20382476" userId="98be5126-3bb6-4631-868c-23385c81f625" providerId="ADAL" clId="{521F6058-3719-4C4B-BB4D-E366707863CE}" dt="2023-03-26T07:49:40.782" v="558" actId="478"/>
          <ac:picMkLst>
            <pc:docMk/>
            <pc:sldMk cId="3298173890" sldId="472"/>
            <ac:picMk id="23" creationId="{ABA5FC13-3C19-D05F-1673-50EB882B110E}"/>
          </ac:picMkLst>
        </pc:picChg>
        <pc:picChg chg="add mod">
          <ac:chgData name="Perera P.V.Y. it20382476" userId="98be5126-3bb6-4631-868c-23385c81f625" providerId="ADAL" clId="{521F6058-3719-4C4B-BB4D-E366707863CE}" dt="2023-03-26T07:50:02.776" v="560" actId="1076"/>
          <ac:picMkLst>
            <pc:docMk/>
            <pc:sldMk cId="3298173890" sldId="472"/>
            <ac:picMk id="27" creationId="{2AADF426-D1D1-56BC-C683-B8D00142F936}"/>
          </ac:picMkLst>
        </pc:picChg>
        <pc:picChg chg="add mod ord">
          <ac:chgData name="Perera P.V.Y. it20382476" userId="98be5126-3bb6-4631-868c-23385c81f625" providerId="ADAL" clId="{521F6058-3719-4C4B-BB4D-E366707863CE}" dt="2023-03-26T09:04:31.169" v="625" actId="167"/>
          <ac:picMkLst>
            <pc:docMk/>
            <pc:sldMk cId="3298173890" sldId="472"/>
            <ac:picMk id="29" creationId="{6ABE13BB-66B7-C014-9CE6-7D6F392411EB}"/>
          </ac:picMkLst>
        </pc:picChg>
      </pc:sldChg>
    </pc:docChg>
  </pc:docChgLst>
  <pc:docChgLst>
    <pc:chgData name="Gunawardana I.I.E. it19973470" userId="b9394437-d2fd-403b-96c3-3274dc3a4bbc" providerId="ADAL" clId="{C16FE706-1A5A-4246-A216-37FA9D8028C4}"/>
    <pc:docChg chg="undo redo custSel addSld delSld modSld sldOrd">
      <pc:chgData name="Gunawardana I.I.E. it19973470" userId="b9394437-d2fd-403b-96c3-3274dc3a4bbc" providerId="ADAL" clId="{C16FE706-1A5A-4246-A216-37FA9D8028C4}" dt="2023-05-21T20:51:48.989" v="1843"/>
      <pc:docMkLst>
        <pc:docMk/>
      </pc:docMkLst>
      <pc:sldChg chg="delSp modSp add del mod modTransition">
        <pc:chgData name="Gunawardana I.I.E. it19973470" userId="b9394437-d2fd-403b-96c3-3274dc3a4bbc" providerId="ADAL" clId="{C16FE706-1A5A-4246-A216-37FA9D8028C4}" dt="2023-05-21T18:21:44.956" v="1631" actId="47"/>
        <pc:sldMkLst>
          <pc:docMk/>
          <pc:sldMk cId="3387106285" sldId="256"/>
        </pc:sldMkLst>
        <pc:spChg chg="mod">
          <ac:chgData name="Gunawardana I.I.E. it19973470" userId="b9394437-d2fd-403b-96c3-3274dc3a4bbc" providerId="ADAL" clId="{C16FE706-1A5A-4246-A216-37FA9D8028C4}" dt="2023-05-20T18:58:23.251" v="810" actId="13926"/>
          <ac:spMkLst>
            <pc:docMk/>
            <pc:sldMk cId="3387106285" sldId="256"/>
            <ac:spMk id="4" creationId="{4AD10B3A-582C-E892-358F-1845EB2D6A37}"/>
          </ac:spMkLst>
        </pc:spChg>
        <pc:spChg chg="del">
          <ac:chgData name="Gunawardana I.I.E. it19973470" userId="b9394437-d2fd-403b-96c3-3274dc3a4bbc" providerId="ADAL" clId="{C16FE706-1A5A-4246-A216-37FA9D8028C4}" dt="2023-05-20T19:28:37.359" v="1414" actId="478"/>
          <ac:spMkLst>
            <pc:docMk/>
            <pc:sldMk cId="3387106285" sldId="256"/>
            <ac:spMk id="6" creationId="{B4F1BB44-84A2-C611-4B16-FE2E0A3FD4AA}"/>
          </ac:spMkLst>
        </pc:spChg>
      </pc:sldChg>
      <pc:sldChg chg="addSp delSp modSp add mod modTransition">
        <pc:chgData name="Gunawardana I.I.E. it19973470" userId="b9394437-d2fd-403b-96c3-3274dc3a4bbc" providerId="ADAL" clId="{C16FE706-1A5A-4246-A216-37FA9D8028C4}" dt="2023-05-21T09:14:28.636" v="1570" actId="1038"/>
        <pc:sldMkLst>
          <pc:docMk/>
          <pc:sldMk cId="3287834590" sldId="260"/>
        </pc:sldMkLst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2" creationId="{C8BF0280-71C8-8960-8376-AEA7BDE09175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3" creationId="{FFD24D3E-31CC-5A15-B5D2-E4FA02BCBC09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4" creationId="{DF1F5C07-DB06-5499-96DA-B4A7778AAB36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6" creationId="{F74318CE-3DC9-DFFF-1355-36A5DEC2A4D3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" creationId="{1A00AA61-534D-1080-6EE9-938C7810D8D1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8" creationId="{9EA97253-D068-30E8-9D65-995261777506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9" creationId="{731549C3-A99A-111C-A052-C556A2BBED55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0" creationId="{A0282D8C-52D8-BCE1-D134-98BEA6FB420C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1" creationId="{A1E09ED5-6474-26A6-F115-F4BB1C5C602F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2" creationId="{F83AB952-6458-C37D-4DA1-0E6B2AE50649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3" creationId="{EC4505D6-A43C-1CF6-B930-DDDA4334C45F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4" creationId="{07687F6B-33C4-7675-CD8B-B8EA36664A14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5" creationId="{A28F40B3-50B9-BB0B-0785-05EA8046577F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6" creationId="{53C694BD-E48D-7990-A03D-5F5443F44FFB}"/>
          </ac:spMkLst>
        </pc:spChg>
        <pc:spChg chg="add del mod">
          <ac:chgData name="Gunawardana I.I.E. it19973470" userId="b9394437-d2fd-403b-96c3-3274dc3a4bbc" providerId="ADAL" clId="{C16FE706-1A5A-4246-A216-37FA9D8028C4}" dt="2023-05-21T08:12:56.570" v="1441"/>
          <ac:spMkLst>
            <pc:docMk/>
            <pc:sldMk cId="3287834590" sldId="260"/>
            <ac:spMk id="17" creationId="{02C9E6A4-B989-6679-4AEF-6CDC133774E2}"/>
          </ac:spMkLst>
        </pc:spChg>
        <pc:spChg chg="add mod">
          <ac:chgData name="Gunawardana I.I.E. it19973470" userId="b9394437-d2fd-403b-96c3-3274dc3a4bbc" providerId="ADAL" clId="{C16FE706-1A5A-4246-A216-37FA9D8028C4}" dt="2023-05-21T08:13:18.051" v="1444"/>
          <ac:spMkLst>
            <pc:docMk/>
            <pc:sldMk cId="3287834590" sldId="260"/>
            <ac:spMk id="21" creationId="{400CBDFA-C726-F8C8-586F-79E0393E1DB4}"/>
          </ac:spMkLst>
        </pc:spChg>
        <pc:spChg chg="add mod">
          <ac:chgData name="Gunawardana I.I.E. it19973470" userId="b9394437-d2fd-403b-96c3-3274dc3a4bbc" providerId="ADAL" clId="{C16FE706-1A5A-4246-A216-37FA9D8028C4}" dt="2023-05-21T08:13:42.644" v="1470" actId="14100"/>
          <ac:spMkLst>
            <pc:docMk/>
            <pc:sldMk cId="3287834590" sldId="260"/>
            <ac:spMk id="23" creationId="{09FAC30C-2EFC-D255-093C-F442484B1777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55" creationId="{6E6C307B-53A9-E5DA-D4F1-F223DB09174C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56" creationId="{ED5CA24A-4AF1-856F-9FAA-9D98A5D505FE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1" creationId="{FC006A8B-5802-0765-F5B8-F736C59777D8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2" creationId="{B933B328-DE8D-E52D-E8B5-A91D13B4E2DB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3" creationId="{DC2996C8-D819-F20C-0831-6ADD045CCECF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4" creationId="{EE2BC36C-78ED-53FA-A426-6C48A8F17587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5" creationId="{0223D1FB-BBF0-4A6F-CD8F-5E770FFC8D65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6" creationId="{12FFDBED-5C39-C7E6-6067-A76FF51B9376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7" creationId="{A1794B90-C6D2-B1D6-E60A-CAF229D3D93D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8" creationId="{84439D7F-20D2-A6FA-5B36-31D8BED21BA9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9" creationId="{BA087571-51E2-B420-376D-A12EA685FC64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80" creationId="{E280A2E9-CC98-330F-B7E9-B4E1FA58B2E0}"/>
          </ac:spMkLst>
        </pc:spChg>
        <pc:picChg chg="add del mod">
          <ac:chgData name="Gunawardana I.I.E. it19973470" userId="b9394437-d2fd-403b-96c3-3274dc3a4bbc" providerId="ADAL" clId="{C16FE706-1A5A-4246-A216-37FA9D8028C4}" dt="2023-05-21T08:12:56.570" v="1441"/>
          <ac:picMkLst>
            <pc:docMk/>
            <pc:sldMk cId="3287834590" sldId="260"/>
            <ac:picMk id="5" creationId="{98EC720B-9A16-A073-2E50-D20996E388BB}"/>
          </ac:picMkLst>
        </pc:picChg>
        <pc:picChg chg="add mod">
          <ac:chgData name="Gunawardana I.I.E. it19973470" userId="b9394437-d2fd-403b-96c3-3274dc3a4bbc" providerId="ADAL" clId="{C16FE706-1A5A-4246-A216-37FA9D8028C4}" dt="2023-05-21T08:13:01.575" v="1442"/>
          <ac:picMkLst>
            <pc:docMk/>
            <pc:sldMk cId="3287834590" sldId="260"/>
            <ac:picMk id="19" creationId="{10AEDB79-6758-2DC0-01B6-374EF67BF1F1}"/>
          </ac:picMkLst>
        </pc:picChg>
        <pc:picChg chg="add del mod">
          <ac:chgData name="Gunawardana I.I.E. it19973470" userId="b9394437-d2fd-403b-96c3-3274dc3a4bbc" providerId="ADAL" clId="{C16FE706-1A5A-4246-A216-37FA9D8028C4}" dt="2023-05-21T09:12:48.238" v="1523" actId="478"/>
          <ac:picMkLst>
            <pc:docMk/>
            <pc:sldMk cId="3287834590" sldId="260"/>
            <ac:picMk id="25" creationId="{F26F0BC5-B8F6-B1CB-3851-7042BDB13602}"/>
          </ac:picMkLst>
        </pc:picChg>
        <pc:picChg chg="add del mod">
          <ac:chgData name="Gunawardana I.I.E. it19973470" userId="b9394437-d2fd-403b-96c3-3274dc3a4bbc" providerId="ADAL" clId="{C16FE706-1A5A-4246-A216-37FA9D8028C4}" dt="2023-05-21T08:14:14.573" v="1473" actId="21"/>
          <ac:picMkLst>
            <pc:docMk/>
            <pc:sldMk cId="3287834590" sldId="260"/>
            <ac:picMk id="27" creationId="{3891CEFD-791E-1093-3A03-E48119B8DCE6}"/>
          </ac:picMkLst>
        </pc:picChg>
        <pc:picChg chg="add del mod">
          <ac:chgData name="Gunawardana I.I.E. it19973470" userId="b9394437-d2fd-403b-96c3-3274dc3a4bbc" providerId="ADAL" clId="{C16FE706-1A5A-4246-A216-37FA9D8028C4}" dt="2023-05-21T09:14:04.888" v="1546" actId="478"/>
          <ac:picMkLst>
            <pc:docMk/>
            <pc:sldMk cId="3287834590" sldId="260"/>
            <ac:picMk id="29" creationId="{B804BECE-E65F-B957-4B35-F5220C070F86}"/>
          </ac:picMkLst>
        </pc:picChg>
        <pc:picChg chg="add mod">
          <ac:chgData name="Gunawardana I.I.E. it19973470" userId="b9394437-d2fd-403b-96c3-3274dc3a4bbc" providerId="ADAL" clId="{C16FE706-1A5A-4246-A216-37FA9D8028C4}" dt="2023-05-21T09:14:28.636" v="1570" actId="1038"/>
          <ac:picMkLst>
            <pc:docMk/>
            <pc:sldMk cId="3287834590" sldId="260"/>
            <ac:picMk id="31" creationId="{4009420E-140B-859E-86DB-261BFD79B542}"/>
          </ac:picMkLst>
        </pc:pic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18" creationId="{BF782805-67FD-F293-52B2-A7BE53656154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20" creationId="{5E1CFA93-BFD3-30E8-0AF7-BD99CABD09A1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22" creationId="{54B89D95-1BCA-258E-8BEB-720B4C28BC08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35" creationId="{1B145011-1893-0A73-05B5-2DD8A1A8A4DC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38" creationId="{C8A078EE-0AD5-E7AB-C801-0EDC615F617B}"/>
          </ac:cxnSpMkLst>
        </pc:cxnChg>
        <pc:cxnChg chg="del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39" creationId="{1AD211CC-AEE6-EDB0-7894-B509CFE3EFCA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41" creationId="{907628F6-C9E3-F858-5765-D64E59BD3DA6}"/>
          </ac:cxnSpMkLst>
        </pc:cxnChg>
        <pc:cxnChg chg="del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42" creationId="{9EC9F415-CAE1-046B-9B4D-928ADEB366FB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44" creationId="{2F97682B-0E81-A5A0-DE8F-438BCDCF888B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46" creationId="{CF17B6AF-9706-5552-85E4-26459E7295EC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52" creationId="{10D8F9B8-9503-25F2-0CD8-3BB3E44C032D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54" creationId="{F3B5DB04-8DE5-CB06-669E-3DDB4FCF8298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58" creationId="{1E22988E-7984-AD8F-1BE7-1B6982411E88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61" creationId="{BDF698E4-B4B4-CF9F-3A44-8B57B9376743}"/>
          </ac:cxnSpMkLst>
        </pc:cxnChg>
      </pc:sldChg>
      <pc:sldChg chg="addSp delSp modSp add del mod">
        <pc:chgData name="Gunawardana I.I.E. it19973470" userId="b9394437-d2fd-403b-96c3-3274dc3a4bbc" providerId="ADAL" clId="{C16FE706-1A5A-4246-A216-37FA9D8028C4}" dt="2023-05-20T19:27:43.667" v="1413" actId="47"/>
        <pc:sldMkLst>
          <pc:docMk/>
          <pc:sldMk cId="745689191" sldId="263"/>
        </pc:sldMkLst>
        <pc:spChg chg="mod">
          <ac:chgData name="Gunawardana I.I.E. it19973470" userId="b9394437-d2fd-403b-96c3-3274dc3a4bbc" providerId="ADAL" clId="{C16FE706-1A5A-4246-A216-37FA9D8028C4}" dt="2023-05-20T19:17:54.868" v="1176" actId="21"/>
          <ac:spMkLst>
            <pc:docMk/>
            <pc:sldMk cId="745689191" sldId="263"/>
            <ac:spMk id="3" creationId="{BE333BC9-3034-2F9B-A922-F26059A99A47}"/>
          </ac:spMkLst>
        </pc:spChg>
        <pc:graphicFrameChg chg="add del mod modGraphic">
          <ac:chgData name="Gunawardana I.I.E. it19973470" userId="b9394437-d2fd-403b-96c3-3274dc3a4bbc" providerId="ADAL" clId="{C16FE706-1A5A-4246-A216-37FA9D8028C4}" dt="2023-05-20T19:19:02.580" v="1181" actId="478"/>
          <ac:graphicFrameMkLst>
            <pc:docMk/>
            <pc:sldMk cId="745689191" sldId="263"/>
            <ac:graphicFrameMk id="2" creationId="{101F1396-C807-732B-870D-880EA7F491E3}"/>
          </ac:graphicFrameMkLst>
        </pc:graphicFrameChg>
      </pc:sldChg>
      <pc:sldChg chg="add del modTransition">
        <pc:chgData name="Gunawardana I.I.E. it19973470" userId="b9394437-d2fd-403b-96c3-3274dc3a4bbc" providerId="ADAL" clId="{C16FE706-1A5A-4246-A216-37FA9D8028C4}" dt="2023-05-20T18:43:34.915" v="555" actId="2696"/>
        <pc:sldMkLst>
          <pc:docMk/>
          <pc:sldMk cId="3719659654" sldId="263"/>
        </pc:sldMkLst>
      </pc:sldChg>
      <pc:sldChg chg="addSp delSp modSp add mod modTransition">
        <pc:chgData name="Gunawardana I.I.E. it19973470" userId="b9394437-d2fd-403b-96c3-3274dc3a4bbc" providerId="ADAL" clId="{C16FE706-1A5A-4246-A216-37FA9D8028C4}" dt="2023-05-21T09:08:31.086" v="1522" actId="1038"/>
        <pc:sldMkLst>
          <pc:docMk/>
          <pc:sldMk cId="1838503790" sldId="264"/>
        </pc:sldMkLst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2" creationId="{DB340BB8-9C4B-4B1E-3BE8-B5A4343E0C3B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3" creationId="{B3A3C72C-1B71-0DEA-63BE-F538BE8DF0E1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4" creationId="{3A6AC996-63DD-0164-CB66-6C5B72D768CA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5" creationId="{8BD860BD-E21E-E9D3-F179-2D6FC4112ED2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6" creationId="{71419DBC-6A51-DDCB-8119-3794BAA93556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9" creationId="{9B1E7293-79DB-92CF-846E-3D698879D941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0" creationId="{AD2D4C29-B239-E8ED-B285-A0A83FC19140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1" creationId="{72BB94CB-E79D-ED56-B5F3-52605FAC5F34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2" creationId="{1D17A820-97D9-1E75-7495-D5E66E8E4A4C}"/>
          </ac:spMkLst>
        </pc:spChg>
        <pc:spChg chg="add mod">
          <ac:chgData name="Gunawardana I.I.E. it19973470" userId="b9394437-d2fd-403b-96c3-3274dc3a4bbc" providerId="ADAL" clId="{C16FE706-1A5A-4246-A216-37FA9D8028C4}" dt="2023-05-21T08:13:21.875" v="1445"/>
          <ac:spMkLst>
            <pc:docMk/>
            <pc:sldMk cId="1838503790" sldId="264"/>
            <ac:spMk id="15" creationId="{7C2FEC94-DB34-61E4-6644-3BE2C429F1FA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7" creationId="{9A24FE66-8D1B-B685-D25C-C031CF6A09E7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8" creationId="{A8AD4222-6FFF-6E0B-727A-9E29399BDC79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28" creationId="{E77FE2B7-DE0E-3DFC-3FC7-FCF1223CA647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29" creationId="{EA21DE74-FF32-0BFB-C0D2-C3A97404CE62}"/>
          </ac:spMkLst>
        </pc:spChg>
        <pc:picChg chg="add mod">
          <ac:chgData name="Gunawardana I.I.E. it19973470" userId="b9394437-d2fd-403b-96c3-3274dc3a4bbc" providerId="ADAL" clId="{C16FE706-1A5A-4246-A216-37FA9D8028C4}" dt="2023-05-21T08:13:04.715" v="1443"/>
          <ac:picMkLst>
            <pc:docMk/>
            <pc:sldMk cId="1838503790" sldId="264"/>
            <ac:picMk id="13" creationId="{9EB0DE8C-D862-F768-6F77-A5AF948AE600}"/>
          </ac:picMkLst>
        </pc:picChg>
        <pc:picChg chg="add del mod">
          <ac:chgData name="Gunawardana I.I.E. it19973470" userId="b9394437-d2fd-403b-96c3-3274dc3a4bbc" providerId="ADAL" clId="{C16FE706-1A5A-4246-A216-37FA9D8028C4}" dt="2023-05-21T09:08:10.131" v="1501" actId="478"/>
          <ac:picMkLst>
            <pc:docMk/>
            <pc:sldMk cId="1838503790" sldId="264"/>
            <ac:picMk id="19" creationId="{4FA43032-B3B7-93BC-A1F9-3C89FEBF4D82}"/>
          </ac:picMkLst>
        </pc:picChg>
        <pc:picChg chg="add mod">
          <ac:chgData name="Gunawardana I.I.E. it19973470" userId="b9394437-d2fd-403b-96c3-3274dc3a4bbc" providerId="ADAL" clId="{C16FE706-1A5A-4246-A216-37FA9D8028C4}" dt="2023-05-21T09:08:31.086" v="1522" actId="1038"/>
          <ac:picMkLst>
            <pc:docMk/>
            <pc:sldMk cId="1838503790" sldId="264"/>
            <ac:picMk id="21" creationId="{325EC252-5B9E-7386-24A1-ECB3771071F7}"/>
          </ac:picMkLst>
        </pc:picChg>
        <pc:cxnChg chg="del mod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7" creationId="{1858C703-C76C-0D43-AC5F-19CB044A278D}"/>
          </ac:cxnSpMkLst>
        </pc:cxnChg>
        <pc:cxnChg chg="del mod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8" creationId="{55A2B8F0-13FE-2D3C-D2E8-0D56689C00A7}"/>
          </ac:cxnSpMkLst>
        </pc:cxnChg>
        <pc:cxnChg chg="del mod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14" creationId="{05B4687C-4B0B-8523-012B-E6C08DCF275F}"/>
          </ac:cxnSpMkLst>
        </pc:cxnChg>
        <pc:cxnChg chg="del mod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16" creationId="{72908BAC-95E7-27A1-9278-39BF57A6E514}"/>
          </ac:cxnSpMkLst>
        </pc:cxnChg>
        <pc:cxnChg chg="del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25" creationId="{78FE7A1C-1B73-25CF-0831-7EA6F0844E48}"/>
          </ac:cxnSpMkLst>
        </pc:cxnChg>
        <pc:cxnChg chg="del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27" creationId="{85CE7790-04AF-18AB-BE19-DF30C75ED8E1}"/>
          </ac:cxnSpMkLst>
        </pc:cxnChg>
      </pc:sldChg>
      <pc:sldChg chg="add del modTransition">
        <pc:chgData name="Gunawardana I.I.E. it19973470" userId="b9394437-d2fd-403b-96c3-3274dc3a4bbc" providerId="ADAL" clId="{C16FE706-1A5A-4246-A216-37FA9D8028C4}" dt="2023-05-21T16:25:12.368" v="1584"/>
        <pc:sldMkLst>
          <pc:docMk/>
          <pc:sldMk cId="77769416" sldId="271"/>
        </pc:sldMkLst>
      </pc:sldChg>
      <pc:sldChg chg="add del modTransition">
        <pc:chgData name="Gunawardana I.I.E. it19973470" userId="b9394437-d2fd-403b-96c3-3274dc3a4bbc" providerId="ADAL" clId="{C16FE706-1A5A-4246-A216-37FA9D8028C4}" dt="2023-05-21T16:25:12.368" v="1584"/>
        <pc:sldMkLst>
          <pc:docMk/>
          <pc:sldMk cId="1217799100" sldId="272"/>
        </pc:sldMkLst>
      </pc:sldChg>
      <pc:sldChg chg="addSp modSp mod">
        <pc:chgData name="Gunawardana I.I.E. it19973470" userId="b9394437-d2fd-403b-96c3-3274dc3a4bbc" providerId="ADAL" clId="{C16FE706-1A5A-4246-A216-37FA9D8028C4}" dt="2023-05-21T20:47:02.802" v="1781" actId="1076"/>
        <pc:sldMkLst>
          <pc:docMk/>
          <pc:sldMk cId="1873025733" sldId="328"/>
        </pc:sldMkLst>
        <pc:picChg chg="add mod">
          <ac:chgData name="Gunawardana I.I.E. it19973470" userId="b9394437-d2fd-403b-96c3-3274dc3a4bbc" providerId="ADAL" clId="{C16FE706-1A5A-4246-A216-37FA9D8028C4}" dt="2023-05-21T20:47:02.802" v="1781" actId="1076"/>
          <ac:picMkLst>
            <pc:docMk/>
            <pc:sldMk cId="1873025733" sldId="328"/>
            <ac:picMk id="5" creationId="{9013EE88-8787-2791-64C5-9EECE891F344}"/>
          </ac:picMkLst>
        </pc:picChg>
        <pc:picChg chg="mod">
          <ac:chgData name="Gunawardana I.I.E. it19973470" userId="b9394437-d2fd-403b-96c3-3274dc3a4bbc" providerId="ADAL" clId="{C16FE706-1A5A-4246-A216-37FA9D8028C4}" dt="2023-05-21T20:46:56.164" v="1778" actId="1076"/>
          <ac:picMkLst>
            <pc:docMk/>
            <pc:sldMk cId="1873025733" sldId="328"/>
            <ac:picMk id="6" creationId="{C8BEC4F4-7E18-F42C-93AD-9570E11C73B2}"/>
          </ac:picMkLst>
        </pc:picChg>
      </pc:sldChg>
      <pc:sldChg chg="addSp delSp modSp mod">
        <pc:chgData name="Gunawardana I.I.E. it19973470" userId="b9394437-d2fd-403b-96c3-3274dc3a4bbc" providerId="ADAL" clId="{C16FE706-1A5A-4246-A216-37FA9D8028C4}" dt="2023-05-21T20:46:46.838" v="1777" actId="1038"/>
        <pc:sldMkLst>
          <pc:docMk/>
          <pc:sldMk cId="1467236225" sldId="331"/>
        </pc:sldMkLst>
        <pc:picChg chg="add del mod">
          <ac:chgData name="Gunawardana I.I.E. it19973470" userId="b9394437-d2fd-403b-96c3-3274dc3a4bbc" providerId="ADAL" clId="{C16FE706-1A5A-4246-A216-37FA9D8028C4}" dt="2023-05-21T20:45:45.096" v="1753" actId="478"/>
          <ac:picMkLst>
            <pc:docMk/>
            <pc:sldMk cId="1467236225" sldId="331"/>
            <ac:picMk id="5" creationId="{3821D38A-5F77-C861-2774-416DBCB97677}"/>
          </ac:picMkLst>
        </pc:picChg>
        <pc:picChg chg="del">
          <ac:chgData name="Gunawardana I.I.E. it19973470" userId="b9394437-d2fd-403b-96c3-3274dc3a4bbc" providerId="ADAL" clId="{C16FE706-1A5A-4246-A216-37FA9D8028C4}" dt="2023-05-21T14:54:46.996" v="1576" actId="478"/>
          <ac:picMkLst>
            <pc:docMk/>
            <pc:sldMk cId="1467236225" sldId="331"/>
            <ac:picMk id="6" creationId="{56041E58-8DC7-656B-72E7-1F7896B605A3}"/>
          </ac:picMkLst>
        </pc:picChg>
        <pc:picChg chg="add mod">
          <ac:chgData name="Gunawardana I.I.E. it19973470" userId="b9394437-d2fd-403b-96c3-3274dc3a4bbc" providerId="ADAL" clId="{C16FE706-1A5A-4246-A216-37FA9D8028C4}" dt="2023-05-21T20:46:46.838" v="1777" actId="1038"/>
          <ac:picMkLst>
            <pc:docMk/>
            <pc:sldMk cId="1467236225" sldId="331"/>
            <ac:picMk id="8" creationId="{94A14F33-9C11-0790-3595-AF5900AE88F8}"/>
          </ac:picMkLst>
        </pc:picChg>
        <pc:picChg chg="add mod">
          <ac:chgData name="Gunawardana I.I.E. it19973470" userId="b9394437-d2fd-403b-96c3-3274dc3a4bbc" providerId="ADAL" clId="{C16FE706-1A5A-4246-A216-37FA9D8028C4}" dt="2023-05-21T20:46:43.433" v="1760" actId="1076"/>
          <ac:picMkLst>
            <pc:docMk/>
            <pc:sldMk cId="1467236225" sldId="331"/>
            <ac:picMk id="10" creationId="{198D00AC-4277-15B5-927A-C2FD5A4ABA03}"/>
          </ac:picMkLst>
        </pc:picChg>
      </pc:sldChg>
      <pc:sldChg chg="addSp delSp modSp add del mod">
        <pc:chgData name="Gunawardana I.I.E. it19973470" userId="b9394437-d2fd-403b-96c3-3274dc3a4bbc" providerId="ADAL" clId="{C16FE706-1A5A-4246-A216-37FA9D8028C4}" dt="2023-05-21T08:15:24.637" v="1498" actId="14734"/>
        <pc:sldMkLst>
          <pc:docMk/>
          <pc:sldMk cId="993598282" sldId="355"/>
        </pc:sldMkLst>
        <pc:spChg chg="mod">
          <ac:chgData name="Gunawardana I.I.E. it19973470" userId="b9394437-d2fd-403b-96c3-3274dc3a4bbc" providerId="ADAL" clId="{C16FE706-1A5A-4246-A216-37FA9D8028C4}" dt="2023-05-20T19:27:30.189" v="1412" actId="1076"/>
          <ac:spMkLst>
            <pc:docMk/>
            <pc:sldMk cId="993598282" sldId="355"/>
            <ac:spMk id="2" creationId="{F5D47B2B-2424-999B-D0BD-E3C3105F9143}"/>
          </ac:spMkLst>
        </pc:spChg>
        <pc:graphicFrameChg chg="add del mod modGraphic">
          <ac:chgData name="Gunawardana I.I.E. it19973470" userId="b9394437-d2fd-403b-96c3-3274dc3a4bbc" providerId="ADAL" clId="{C16FE706-1A5A-4246-A216-37FA9D8028C4}" dt="2023-05-21T08:15:24.637" v="1498" actId="14734"/>
          <ac:graphicFrameMkLst>
            <pc:docMk/>
            <pc:sldMk cId="993598282" sldId="355"/>
            <ac:graphicFrameMk id="3" creationId="{64FDE383-5EE1-C7A3-2AFC-5178C1CE8947}"/>
          </ac:graphicFrameMkLst>
        </pc:graphicFrameChg>
      </pc:sldChg>
      <pc:sldChg chg="del">
        <pc:chgData name="Gunawardana I.I.E. it19973470" userId="b9394437-d2fd-403b-96c3-3274dc3a4bbc" providerId="ADAL" clId="{C16FE706-1A5A-4246-A216-37FA9D8028C4}" dt="2023-05-20T16:51:30.052" v="0" actId="47"/>
        <pc:sldMkLst>
          <pc:docMk/>
          <pc:sldMk cId="799309672" sldId="358"/>
        </pc:sldMkLst>
      </pc:sldChg>
      <pc:sldChg chg="del">
        <pc:chgData name="Gunawardana I.I.E. it19973470" userId="b9394437-d2fd-403b-96c3-3274dc3a4bbc" providerId="ADAL" clId="{C16FE706-1A5A-4246-A216-37FA9D8028C4}" dt="2023-05-20T17:40:05.282" v="63" actId="47"/>
        <pc:sldMkLst>
          <pc:docMk/>
          <pc:sldMk cId="1193230490" sldId="370"/>
        </pc:sldMkLst>
      </pc:sldChg>
      <pc:sldChg chg="del">
        <pc:chgData name="Gunawardana I.I.E. it19973470" userId="b9394437-d2fd-403b-96c3-3274dc3a4bbc" providerId="ADAL" clId="{C16FE706-1A5A-4246-A216-37FA9D8028C4}" dt="2023-05-20T17:39:37.581" v="62" actId="47"/>
        <pc:sldMkLst>
          <pc:docMk/>
          <pc:sldMk cId="1703892325" sldId="373"/>
        </pc:sldMkLst>
      </pc:sldChg>
      <pc:sldChg chg="del">
        <pc:chgData name="Gunawardana I.I.E. it19973470" userId="b9394437-d2fd-403b-96c3-3274dc3a4bbc" providerId="ADAL" clId="{C16FE706-1A5A-4246-A216-37FA9D8028C4}" dt="2023-05-20T17:39:37.581" v="62" actId="47"/>
        <pc:sldMkLst>
          <pc:docMk/>
          <pc:sldMk cId="277910300" sldId="418"/>
        </pc:sldMkLst>
      </pc:sldChg>
      <pc:sldChg chg="modSp mod">
        <pc:chgData name="Gunawardana I.I.E. it19973470" userId="b9394437-d2fd-403b-96c3-3274dc3a4bbc" providerId="ADAL" clId="{C16FE706-1A5A-4246-A216-37FA9D8028C4}" dt="2023-05-21T20:51:02.415" v="1840" actId="20577"/>
        <pc:sldMkLst>
          <pc:docMk/>
          <pc:sldMk cId="3598820331" sldId="468"/>
        </pc:sldMkLst>
        <pc:graphicFrameChg chg="mod modGraphic">
          <ac:chgData name="Gunawardana I.I.E. it19973470" userId="b9394437-d2fd-403b-96c3-3274dc3a4bbc" providerId="ADAL" clId="{C16FE706-1A5A-4246-A216-37FA9D8028C4}" dt="2023-05-21T20:51:02.415" v="1840" actId="20577"/>
          <ac:graphicFrameMkLst>
            <pc:docMk/>
            <pc:sldMk cId="3598820331" sldId="468"/>
            <ac:graphicFrameMk id="5" creationId="{2BAA44C6-3CF1-9DBE-4DC5-F2474C5FF135}"/>
          </ac:graphicFrameMkLst>
        </pc:graphicFrameChg>
      </pc:sldChg>
      <pc:sldChg chg="del">
        <pc:chgData name="Gunawardana I.I.E. it19973470" userId="b9394437-d2fd-403b-96c3-3274dc3a4bbc" providerId="ADAL" clId="{C16FE706-1A5A-4246-A216-37FA9D8028C4}" dt="2023-05-21T18:20:04.213" v="1630" actId="47"/>
        <pc:sldMkLst>
          <pc:docMk/>
          <pc:sldMk cId="1487838018" sldId="469"/>
        </pc:sldMkLst>
      </pc:sldChg>
      <pc:sldChg chg="del">
        <pc:chgData name="Gunawardana I.I.E. it19973470" userId="b9394437-d2fd-403b-96c3-3274dc3a4bbc" providerId="ADAL" clId="{C16FE706-1A5A-4246-A216-37FA9D8028C4}" dt="2023-05-20T18:41:26.825" v="554" actId="47"/>
        <pc:sldMkLst>
          <pc:docMk/>
          <pc:sldMk cId="4292380428" sldId="481"/>
        </pc:sldMkLst>
      </pc:sldChg>
      <pc:sldChg chg="del">
        <pc:chgData name="Gunawardana I.I.E. it19973470" userId="b9394437-d2fd-403b-96c3-3274dc3a4bbc" providerId="ADAL" clId="{C16FE706-1A5A-4246-A216-37FA9D8028C4}" dt="2023-05-20T16:52:18.523" v="1" actId="47"/>
        <pc:sldMkLst>
          <pc:docMk/>
          <pc:sldMk cId="366504378" sldId="483"/>
        </pc:sldMkLst>
      </pc:sldChg>
      <pc:sldChg chg="modSp mod">
        <pc:chgData name="Gunawardana I.I.E. it19973470" userId="b9394437-d2fd-403b-96c3-3274dc3a4bbc" providerId="ADAL" clId="{C16FE706-1A5A-4246-A216-37FA9D8028C4}" dt="2023-05-21T14:32:24.849" v="1571" actId="1076"/>
        <pc:sldMkLst>
          <pc:docMk/>
          <pc:sldMk cId="866094594" sldId="485"/>
        </pc:sldMkLst>
        <pc:picChg chg="mod">
          <ac:chgData name="Gunawardana I.I.E. it19973470" userId="b9394437-d2fd-403b-96c3-3274dc3a4bbc" providerId="ADAL" clId="{C16FE706-1A5A-4246-A216-37FA9D8028C4}" dt="2023-05-21T14:32:24.849" v="1571" actId="1076"/>
          <ac:picMkLst>
            <pc:docMk/>
            <pc:sldMk cId="866094594" sldId="485"/>
            <ac:picMk id="5" creationId="{D343C6F8-DB2A-F2DF-BC5B-012077A47C12}"/>
          </ac:picMkLst>
        </pc:picChg>
      </pc:sldChg>
      <pc:sldChg chg="del">
        <pc:chgData name="Gunawardana I.I.E. it19973470" userId="b9394437-d2fd-403b-96c3-3274dc3a4bbc" providerId="ADAL" clId="{C16FE706-1A5A-4246-A216-37FA9D8028C4}" dt="2023-05-20T16:57:06.033" v="36" actId="47"/>
        <pc:sldMkLst>
          <pc:docMk/>
          <pc:sldMk cId="24149127" sldId="490"/>
        </pc:sldMkLst>
      </pc:sldChg>
      <pc:sldChg chg="del">
        <pc:chgData name="Gunawardana I.I.E. it19973470" userId="b9394437-d2fd-403b-96c3-3274dc3a4bbc" providerId="ADAL" clId="{C16FE706-1A5A-4246-A216-37FA9D8028C4}" dt="2023-05-21T20:51:39.036" v="1842" actId="47"/>
        <pc:sldMkLst>
          <pc:docMk/>
          <pc:sldMk cId="4050220387" sldId="500"/>
        </pc:sldMkLst>
      </pc:sldChg>
      <pc:sldChg chg="addSp delSp modSp mod">
        <pc:chgData name="Gunawardana I.I.E. it19973470" userId="b9394437-d2fd-403b-96c3-3274dc3a4bbc" providerId="ADAL" clId="{C16FE706-1A5A-4246-A216-37FA9D8028C4}" dt="2023-05-20T19:32:25.613" v="1437" actId="1076"/>
        <pc:sldMkLst>
          <pc:docMk/>
          <pc:sldMk cId="2993492120" sldId="505"/>
        </pc:sldMkLst>
        <pc:spChg chg="mod">
          <ac:chgData name="Gunawardana I.I.E. it19973470" userId="b9394437-d2fd-403b-96c3-3274dc3a4bbc" providerId="ADAL" clId="{C16FE706-1A5A-4246-A216-37FA9D8028C4}" dt="2023-05-20T18:57:45.341" v="805" actId="14100"/>
          <ac:spMkLst>
            <pc:docMk/>
            <pc:sldMk cId="2993492120" sldId="505"/>
            <ac:spMk id="10" creationId="{F6976450-32A5-9775-E0E8-3B542AFCA98D}"/>
          </ac:spMkLst>
        </pc:spChg>
        <pc:spChg chg="mod">
          <ac:chgData name="Gunawardana I.I.E. it19973470" userId="b9394437-d2fd-403b-96c3-3274dc3a4bbc" providerId="ADAL" clId="{C16FE706-1A5A-4246-A216-37FA9D8028C4}" dt="2023-05-20T17:42:00.341" v="98" actId="1076"/>
          <ac:spMkLst>
            <pc:docMk/>
            <pc:sldMk cId="2993492120" sldId="505"/>
            <ac:spMk id="16" creationId="{9008C087-E6A3-C43D-35B3-1055230F23BA}"/>
          </ac:spMkLst>
        </pc:spChg>
        <pc:spChg chg="del">
          <ac:chgData name="Gunawardana I.I.E. it19973470" userId="b9394437-d2fd-403b-96c3-3274dc3a4bbc" providerId="ADAL" clId="{C16FE706-1A5A-4246-A216-37FA9D8028C4}" dt="2023-05-20T17:41:31.165" v="90" actId="478"/>
          <ac:spMkLst>
            <pc:docMk/>
            <pc:sldMk cId="2993492120" sldId="505"/>
            <ac:spMk id="22" creationId="{C219696B-D75A-D9AE-4529-63E0215D5D77}"/>
          </ac:spMkLst>
        </pc:spChg>
        <pc:spChg chg="add mod">
          <ac:chgData name="Gunawardana I.I.E. it19973470" userId="b9394437-d2fd-403b-96c3-3274dc3a4bbc" providerId="ADAL" clId="{C16FE706-1A5A-4246-A216-37FA9D8028C4}" dt="2023-05-20T19:29:26.217" v="1419" actId="208"/>
          <ac:spMkLst>
            <pc:docMk/>
            <pc:sldMk cId="2993492120" sldId="505"/>
            <ac:spMk id="34" creationId="{5B36C48F-A287-199C-AA0D-216EC79448E2}"/>
          </ac:spMkLst>
        </pc:spChg>
        <pc:grpChg chg="mod">
          <ac:chgData name="Gunawardana I.I.E. it19973470" userId="b9394437-d2fd-403b-96c3-3274dc3a4bbc" providerId="ADAL" clId="{C16FE706-1A5A-4246-A216-37FA9D8028C4}" dt="2023-05-20T17:41:53.395" v="97" actId="1076"/>
          <ac:grpSpMkLst>
            <pc:docMk/>
            <pc:sldMk cId="2993492120" sldId="505"/>
            <ac:grpSpMk id="7" creationId="{0D67006F-F65D-4107-D4E8-1FF164DAB1B8}"/>
          </ac:grpSpMkLst>
        </pc:grpChg>
        <pc:graphicFrameChg chg="mod">
          <ac:chgData name="Gunawardana I.I.E. it19973470" userId="b9394437-d2fd-403b-96c3-3274dc3a4bbc" providerId="ADAL" clId="{C16FE706-1A5A-4246-A216-37FA9D8028C4}" dt="2023-05-20T19:05:04.100" v="829" actId="20577"/>
          <ac:graphicFrameMkLst>
            <pc:docMk/>
            <pc:sldMk cId="2993492120" sldId="505"/>
            <ac:graphicFrameMk id="25" creationId="{CE8BD4ED-68B7-FE87-94E2-B645B50B9595}"/>
          </ac:graphicFrameMkLst>
        </pc:graphicFrameChg>
        <pc:picChg chg="mod ord">
          <ac:chgData name="Gunawardana I.I.E. it19973470" userId="b9394437-d2fd-403b-96c3-3274dc3a4bbc" providerId="ADAL" clId="{C16FE706-1A5A-4246-A216-37FA9D8028C4}" dt="2023-05-20T17:41:17.659" v="87" actId="167"/>
          <ac:picMkLst>
            <pc:docMk/>
            <pc:sldMk cId="2993492120" sldId="505"/>
            <ac:picMk id="5" creationId="{0CAC3A60-1456-276B-6ADE-DE079DF46B4A}"/>
          </ac:picMkLst>
        </pc:picChg>
        <pc:picChg chg="del">
          <ac:chgData name="Gunawardana I.I.E. it19973470" userId="b9394437-d2fd-403b-96c3-3274dc3a4bbc" providerId="ADAL" clId="{C16FE706-1A5A-4246-A216-37FA9D8028C4}" dt="2023-05-20T17:41:01.549" v="83" actId="478"/>
          <ac:picMkLst>
            <pc:docMk/>
            <pc:sldMk cId="2993492120" sldId="505"/>
            <ac:picMk id="9" creationId="{8975F218-6F0F-1E3E-D5D4-D2D4CF1C46E5}"/>
          </ac:picMkLst>
        </pc:picChg>
        <pc:picChg chg="mod">
          <ac:chgData name="Gunawardana I.I.E. it19973470" userId="b9394437-d2fd-403b-96c3-3274dc3a4bbc" providerId="ADAL" clId="{C16FE706-1A5A-4246-A216-37FA9D8028C4}" dt="2023-05-20T17:42:04.936" v="100" actId="1037"/>
          <ac:picMkLst>
            <pc:docMk/>
            <pc:sldMk cId="2993492120" sldId="505"/>
            <ac:picMk id="11" creationId="{F4C032D3-5248-9736-3A2A-0A15E1161E92}"/>
          </ac:picMkLst>
        </pc:picChg>
        <pc:picChg chg="add del mod">
          <ac:chgData name="Gunawardana I.I.E. it19973470" userId="b9394437-d2fd-403b-96c3-3274dc3a4bbc" providerId="ADAL" clId="{C16FE706-1A5A-4246-A216-37FA9D8028C4}" dt="2023-05-20T18:55:52.842" v="801" actId="478"/>
          <ac:picMkLst>
            <pc:docMk/>
            <pc:sldMk cId="2993492120" sldId="505"/>
            <ac:picMk id="30" creationId="{11BD4A43-6F55-E1C5-6FDA-88956FA3BA2D}"/>
          </ac:picMkLst>
        </pc:picChg>
        <pc:picChg chg="add mod">
          <ac:chgData name="Gunawardana I.I.E. it19973470" userId="b9394437-d2fd-403b-96c3-3274dc3a4bbc" providerId="ADAL" clId="{C16FE706-1A5A-4246-A216-37FA9D8028C4}" dt="2023-05-20T18:57:48.700" v="809" actId="1037"/>
          <ac:picMkLst>
            <pc:docMk/>
            <pc:sldMk cId="2993492120" sldId="505"/>
            <ac:picMk id="32" creationId="{A67700C7-F332-4B77-4621-31900E0297D2}"/>
          </ac:picMkLst>
        </pc:picChg>
        <pc:picChg chg="add del mod">
          <ac:chgData name="Gunawardana I.I.E. it19973470" userId="b9394437-d2fd-403b-96c3-3274dc3a4bbc" providerId="ADAL" clId="{C16FE706-1A5A-4246-A216-37FA9D8028C4}" dt="2023-05-20T19:31:39.868" v="1428" actId="478"/>
          <ac:picMkLst>
            <pc:docMk/>
            <pc:sldMk cId="2993492120" sldId="505"/>
            <ac:picMk id="39" creationId="{4AD6A17F-7010-3BBE-F30C-37AA4DA14BCF}"/>
          </ac:picMkLst>
        </pc:picChg>
        <pc:picChg chg="del">
          <ac:chgData name="Gunawardana I.I.E. it19973470" userId="b9394437-d2fd-403b-96c3-3274dc3a4bbc" providerId="ADAL" clId="{C16FE706-1A5A-4246-A216-37FA9D8028C4}" dt="2023-05-20T17:41:09.281" v="84" actId="478"/>
          <ac:picMkLst>
            <pc:docMk/>
            <pc:sldMk cId="2993492120" sldId="505"/>
            <ac:picMk id="41" creationId="{FBCE7733-4FB1-AAD3-6581-DE9FC3872895}"/>
          </ac:picMkLst>
        </pc:picChg>
        <pc:picChg chg="add mod">
          <ac:chgData name="Gunawardana I.I.E. it19973470" userId="b9394437-d2fd-403b-96c3-3274dc3a4bbc" providerId="ADAL" clId="{C16FE706-1A5A-4246-A216-37FA9D8028C4}" dt="2023-05-20T19:32:25.613" v="1437" actId="1076"/>
          <ac:picMkLst>
            <pc:docMk/>
            <pc:sldMk cId="2993492120" sldId="505"/>
            <ac:picMk id="42" creationId="{F5C82C02-5F19-C92D-3F07-7D4DC44AE8F8}"/>
          </ac:picMkLst>
        </pc:picChg>
        <pc:picChg chg="del">
          <ac:chgData name="Gunawardana I.I.E. it19973470" userId="b9394437-d2fd-403b-96c3-3274dc3a4bbc" providerId="ADAL" clId="{C16FE706-1A5A-4246-A216-37FA9D8028C4}" dt="2023-05-20T17:41:45.179" v="93" actId="478"/>
          <ac:picMkLst>
            <pc:docMk/>
            <pc:sldMk cId="2993492120" sldId="505"/>
            <ac:picMk id="3074" creationId="{FF093402-88E8-CFCD-504A-4BEE6B33323F}"/>
          </ac:picMkLst>
        </pc:picChg>
        <pc:cxnChg chg="mod">
          <ac:chgData name="Gunawardana I.I.E. it19973470" userId="b9394437-d2fd-403b-96c3-3274dc3a4bbc" providerId="ADAL" clId="{C16FE706-1A5A-4246-A216-37FA9D8028C4}" dt="2023-05-20T17:41:53.395" v="97" actId="1076"/>
          <ac:cxnSpMkLst>
            <pc:docMk/>
            <pc:sldMk cId="2993492120" sldId="505"/>
            <ac:cxnSpMk id="6" creationId="{877D4F1B-B372-2D5C-0A6C-E641C1F35369}"/>
          </ac:cxnSpMkLst>
        </pc:cxnChg>
        <pc:cxnChg chg="mod">
          <ac:chgData name="Gunawardana I.I.E. it19973470" userId="b9394437-d2fd-403b-96c3-3274dc3a4bbc" providerId="ADAL" clId="{C16FE706-1A5A-4246-A216-37FA9D8028C4}" dt="2023-05-20T17:42:00.341" v="98" actId="1076"/>
          <ac:cxnSpMkLst>
            <pc:docMk/>
            <pc:sldMk cId="2993492120" sldId="505"/>
            <ac:cxnSpMk id="12" creationId="{D9E0E02B-7B0F-31F4-8B7E-DFB786C74E3D}"/>
          </ac:cxnSpMkLst>
        </pc:cxnChg>
        <pc:cxnChg chg="mod">
          <ac:chgData name="Gunawardana I.I.E. it19973470" userId="b9394437-d2fd-403b-96c3-3274dc3a4bbc" providerId="ADAL" clId="{C16FE706-1A5A-4246-A216-37FA9D8028C4}" dt="2023-05-20T18:57:45.341" v="805" actId="14100"/>
          <ac:cxnSpMkLst>
            <pc:docMk/>
            <pc:sldMk cId="2993492120" sldId="505"/>
            <ac:cxnSpMk id="14" creationId="{02B16D6C-9B4E-58E0-8FBB-6237745FFD9A}"/>
          </ac:cxnSpMkLst>
        </pc:cxnChg>
        <pc:cxnChg chg="del mod">
          <ac:chgData name="Gunawardana I.I.E. it19973470" userId="b9394437-d2fd-403b-96c3-3274dc3a4bbc" providerId="ADAL" clId="{C16FE706-1A5A-4246-A216-37FA9D8028C4}" dt="2023-05-20T17:41:31.165" v="90" actId="478"/>
          <ac:cxnSpMkLst>
            <pc:docMk/>
            <pc:sldMk cId="2993492120" sldId="505"/>
            <ac:cxnSpMk id="18" creationId="{5F11E0B4-810C-B2E1-C9D5-86F717D0C563}"/>
          </ac:cxnSpMkLst>
        </pc:cxnChg>
        <pc:cxnChg chg="add mod">
          <ac:chgData name="Gunawardana I.I.E. it19973470" userId="b9394437-d2fd-403b-96c3-3274dc3a4bbc" providerId="ADAL" clId="{C16FE706-1A5A-4246-A216-37FA9D8028C4}" dt="2023-05-20T19:29:26.217" v="1419" actId="208"/>
          <ac:cxnSpMkLst>
            <pc:docMk/>
            <pc:sldMk cId="2993492120" sldId="505"/>
            <ac:cxnSpMk id="35" creationId="{0BC5F1F6-AFD4-8876-8EA6-86A51865D37A}"/>
          </ac:cxnSpMkLst>
        </pc:cxnChg>
      </pc:sldChg>
      <pc:sldChg chg="del">
        <pc:chgData name="Gunawardana I.I.E. it19973470" userId="b9394437-d2fd-403b-96c3-3274dc3a4bbc" providerId="ADAL" clId="{C16FE706-1A5A-4246-A216-37FA9D8028C4}" dt="2023-05-20T17:39:37.581" v="62" actId="47"/>
        <pc:sldMkLst>
          <pc:docMk/>
          <pc:sldMk cId="2959668252" sldId="507"/>
        </pc:sldMkLst>
      </pc:sldChg>
      <pc:sldChg chg="del">
        <pc:chgData name="Gunawardana I.I.E. it19973470" userId="b9394437-d2fd-403b-96c3-3274dc3a4bbc" providerId="ADAL" clId="{C16FE706-1A5A-4246-A216-37FA9D8028C4}" dt="2023-05-20T17:39:37.581" v="62" actId="47"/>
        <pc:sldMkLst>
          <pc:docMk/>
          <pc:sldMk cId="690372716" sldId="508"/>
        </pc:sldMkLst>
      </pc:sldChg>
      <pc:sldChg chg="addSp delSp modSp mod">
        <pc:chgData name="Gunawardana I.I.E. it19973470" userId="b9394437-d2fd-403b-96c3-3274dc3a4bbc" providerId="ADAL" clId="{C16FE706-1A5A-4246-A216-37FA9D8028C4}" dt="2023-05-21T14:49:39.577" v="1575" actId="120"/>
        <pc:sldMkLst>
          <pc:docMk/>
          <pc:sldMk cId="2394584731" sldId="514"/>
        </pc:sldMkLst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" creationId="{4F6E1121-6190-0BD0-F5CB-D0AF79398EE2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3" creationId="{22EB6F3A-21B8-D255-D796-D0D946286005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7" creationId="{C49082DB-E096-C678-F486-7F1B6DDB4BEE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8" creationId="{FD8EA2D6-2A99-3FB3-0BC0-00ECC3C43032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9" creationId="{6AC2A48D-B454-A45D-572D-7FFD184A9562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0" creationId="{1F38797F-AB91-FE59-5C00-D26EC5EA2308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1" creationId="{3ABBD0D9-F561-59A1-1C67-082B23521762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2" creationId="{97573E3C-9D0F-E5B2-D2E0-F8D3331C6B74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3" creationId="{D925FDF1-F2FF-8B0A-609C-83C4444B1E28}"/>
          </ac:spMkLst>
        </pc:spChg>
        <pc:spChg chg="add mod">
          <ac:chgData name="Gunawardana I.I.E. it19973470" userId="b9394437-d2fd-403b-96c3-3274dc3a4bbc" providerId="ADAL" clId="{C16FE706-1A5A-4246-A216-37FA9D8028C4}" dt="2023-05-21T14:49:39.577" v="1575" actId="120"/>
          <ac:spMkLst>
            <pc:docMk/>
            <pc:sldMk cId="2394584731" sldId="514"/>
            <ac:spMk id="14" creationId="{6CAFECF4-5B79-4AF8-0ACD-3308E505891F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5" creationId="{D6A6C319-A21E-6EC2-8B8E-EF710DB946A6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6" creationId="{436C48B7-C883-A215-5789-6F6E5ABCC1F8}"/>
          </ac:spMkLst>
        </pc:spChg>
        <pc:spChg chg="add mod">
          <ac:chgData name="Gunawardana I.I.E. it19973470" userId="b9394437-d2fd-403b-96c3-3274dc3a4bbc" providerId="ADAL" clId="{C16FE706-1A5A-4246-A216-37FA9D8028C4}" dt="2023-05-21T14:49:39.577" v="1575" actId="120"/>
          <ac:spMkLst>
            <pc:docMk/>
            <pc:sldMk cId="2394584731" sldId="514"/>
            <ac:spMk id="17" creationId="{494DDD93-D6EC-333A-3112-38E9CD82DD86}"/>
          </ac:spMkLst>
        </pc:spChg>
        <pc:spChg chg="del mod">
          <ac:chgData name="Gunawardana I.I.E. it19973470" userId="b9394437-d2fd-403b-96c3-3274dc3a4bbc" providerId="ADAL" clId="{C16FE706-1A5A-4246-A216-37FA9D8028C4}" dt="2023-05-20T18:18:18.226" v="411" actId="478"/>
          <ac:spMkLst>
            <pc:docMk/>
            <pc:sldMk cId="2394584731" sldId="514"/>
            <ac:spMk id="19" creationId="{30051C19-5FF3-A166-9EE0-D53C0CFD2782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0" creationId="{79A2FD9E-2286-BE94-9D17-9413935F793E}"/>
          </ac:spMkLst>
        </pc:spChg>
        <pc:spChg chg="mod topLvl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1" creationId="{C24BDE89-5E66-95F3-6B76-A0C0AF8C0FBB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2" creationId="{AB0CA67C-3729-4401-C11F-CB9FFA35D081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3" creationId="{93750C2A-EA4C-55AA-ABCA-47F82413B6E1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4" creationId="{1F762908-AA6A-B3D2-79D1-68D7FCB40DDB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5" creationId="{FABE9218-2567-3731-54C7-47A22DD6A01D}"/>
          </ac:spMkLst>
        </pc:spChg>
        <pc:spChg chg="del mod topLvl">
          <ac:chgData name="Gunawardana I.I.E. it19973470" userId="b9394437-d2fd-403b-96c3-3274dc3a4bbc" providerId="ADAL" clId="{C16FE706-1A5A-4246-A216-37FA9D8028C4}" dt="2023-05-20T18:22:51.974" v="470" actId="478"/>
          <ac:spMkLst>
            <pc:docMk/>
            <pc:sldMk cId="2394584731" sldId="514"/>
            <ac:spMk id="26" creationId="{EDE939DC-D8B3-6796-3CDA-AEEEFAE3AA51}"/>
          </ac:spMkLst>
        </pc:spChg>
        <pc:spChg chg="mod topLvl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34" creationId="{9FD2007E-99AD-4577-C875-0D977F830B4C}"/>
          </ac:spMkLst>
        </pc:spChg>
        <pc:spChg chg="del mod topLvl">
          <ac:chgData name="Gunawardana I.I.E. it19973470" userId="b9394437-d2fd-403b-96c3-3274dc3a4bbc" providerId="ADAL" clId="{C16FE706-1A5A-4246-A216-37FA9D8028C4}" dt="2023-05-20T18:13:23.926" v="311" actId="478"/>
          <ac:spMkLst>
            <pc:docMk/>
            <pc:sldMk cId="2394584731" sldId="514"/>
            <ac:spMk id="35" creationId="{C8BBE67F-5245-8127-4199-E938F1460AE1}"/>
          </ac:spMkLst>
        </pc:spChg>
        <pc:spChg chg="del mod topLvl">
          <ac:chgData name="Gunawardana I.I.E. it19973470" userId="b9394437-d2fd-403b-96c3-3274dc3a4bbc" providerId="ADAL" clId="{C16FE706-1A5A-4246-A216-37FA9D8028C4}" dt="2023-05-20T18:15:36.861" v="346" actId="478"/>
          <ac:spMkLst>
            <pc:docMk/>
            <pc:sldMk cId="2394584731" sldId="514"/>
            <ac:spMk id="37" creationId="{E6598263-8915-1682-5A92-D04C423B2FB2}"/>
          </ac:spMkLst>
        </pc:spChg>
        <pc:spChg chg="del topLvl">
          <ac:chgData name="Gunawardana I.I.E. it19973470" userId="b9394437-d2fd-403b-96c3-3274dc3a4bbc" providerId="ADAL" clId="{C16FE706-1A5A-4246-A216-37FA9D8028C4}" dt="2023-05-20T18:09:46.467" v="306" actId="478"/>
          <ac:spMkLst>
            <pc:docMk/>
            <pc:sldMk cId="2394584731" sldId="514"/>
            <ac:spMk id="38" creationId="{ADA2A416-A848-3834-AB81-0408D50024DD}"/>
          </ac:spMkLst>
        </pc:spChg>
        <pc:spChg chg="del mod topLvl">
          <ac:chgData name="Gunawardana I.I.E. it19973470" userId="b9394437-d2fd-403b-96c3-3274dc3a4bbc" providerId="ADAL" clId="{C16FE706-1A5A-4246-A216-37FA9D8028C4}" dt="2023-05-20T18:16:05.832" v="355" actId="478"/>
          <ac:spMkLst>
            <pc:docMk/>
            <pc:sldMk cId="2394584731" sldId="514"/>
            <ac:spMk id="40" creationId="{6FE41CC0-2F32-4827-4416-F88CBC5E38C7}"/>
          </ac:spMkLst>
        </pc:spChg>
        <pc:spChg chg="del topLvl">
          <ac:chgData name="Gunawardana I.I.E. it19973470" userId="b9394437-d2fd-403b-96c3-3274dc3a4bbc" providerId="ADAL" clId="{C16FE706-1A5A-4246-A216-37FA9D8028C4}" dt="2023-05-20T18:04:44.850" v="253" actId="478"/>
          <ac:spMkLst>
            <pc:docMk/>
            <pc:sldMk cId="2394584731" sldId="514"/>
            <ac:spMk id="41" creationId="{7BB615C1-32E8-9384-762B-730C7B8A8849}"/>
          </ac:spMkLst>
        </pc:spChg>
        <pc:spChg chg="del mod topLvl">
          <ac:chgData name="Gunawardana I.I.E. it19973470" userId="b9394437-d2fd-403b-96c3-3274dc3a4bbc" providerId="ADAL" clId="{C16FE706-1A5A-4246-A216-37FA9D8028C4}" dt="2023-05-20T18:16:24.788" v="359" actId="478"/>
          <ac:spMkLst>
            <pc:docMk/>
            <pc:sldMk cId="2394584731" sldId="514"/>
            <ac:spMk id="43" creationId="{63317D16-D247-E59F-C91E-3A93B585B954}"/>
          </ac:spMkLst>
        </pc:spChg>
        <pc:spChg chg="del topLvl">
          <ac:chgData name="Gunawardana I.I.E. it19973470" userId="b9394437-d2fd-403b-96c3-3274dc3a4bbc" providerId="ADAL" clId="{C16FE706-1A5A-4246-A216-37FA9D8028C4}" dt="2023-05-20T18:04:28.405" v="252" actId="478"/>
          <ac:spMkLst>
            <pc:docMk/>
            <pc:sldMk cId="2394584731" sldId="514"/>
            <ac:spMk id="44" creationId="{570335E3-D278-CF5E-E907-63381F934B4C}"/>
          </ac:spMkLst>
        </pc:spChg>
        <pc:spChg chg="mod">
          <ac:chgData name="Gunawardana I.I.E. it19973470" userId="b9394437-d2fd-403b-96c3-3274dc3a4bbc" providerId="ADAL" clId="{C16FE706-1A5A-4246-A216-37FA9D8028C4}" dt="2023-05-20T18:19:26.187" v="413" actId="207"/>
          <ac:spMkLst>
            <pc:docMk/>
            <pc:sldMk cId="2394584731" sldId="514"/>
            <ac:spMk id="49" creationId="{0988CE41-20B7-9727-26F3-E6D942F88DFB}"/>
          </ac:spMkLst>
        </pc:spChg>
        <pc:spChg chg="mod">
          <ac:chgData name="Gunawardana I.I.E. it19973470" userId="b9394437-d2fd-403b-96c3-3274dc3a4bbc" providerId="ADAL" clId="{C16FE706-1A5A-4246-A216-37FA9D8028C4}" dt="2023-05-21T14:49:39.577" v="1575" actId="120"/>
          <ac:spMkLst>
            <pc:docMk/>
            <pc:sldMk cId="2394584731" sldId="514"/>
            <ac:spMk id="50" creationId="{6E7E1ECE-B74A-71E3-BAB8-07056D201701}"/>
          </ac:spMkLst>
        </pc:spChg>
        <pc:spChg chg="mod">
          <ac:chgData name="Gunawardana I.I.E. it19973470" userId="b9394437-d2fd-403b-96c3-3274dc3a4bbc" providerId="ADAL" clId="{C16FE706-1A5A-4246-A216-37FA9D8028C4}" dt="2023-05-20T18:14:19.086" v="327" actId="207"/>
          <ac:spMkLst>
            <pc:docMk/>
            <pc:sldMk cId="2394584731" sldId="514"/>
            <ac:spMk id="52" creationId="{2A5DB881-1020-9180-E168-077320AEB4E0}"/>
          </ac:spMkLst>
        </pc:spChg>
        <pc:spChg chg="mod">
          <ac:chgData name="Gunawardana I.I.E. it19973470" userId="b9394437-d2fd-403b-96c3-3274dc3a4bbc" providerId="ADAL" clId="{C16FE706-1A5A-4246-A216-37FA9D8028C4}" dt="2023-05-20T18:14:19.086" v="327" actId="207"/>
          <ac:spMkLst>
            <pc:docMk/>
            <pc:sldMk cId="2394584731" sldId="514"/>
            <ac:spMk id="53" creationId="{FB12C41F-C6A0-E4A2-702E-79CAB6BA87B8}"/>
          </ac:spMkLst>
        </pc:spChg>
        <pc:spChg chg="del topLvl">
          <ac:chgData name="Gunawardana I.I.E. it19973470" userId="b9394437-d2fd-403b-96c3-3274dc3a4bbc" providerId="ADAL" clId="{C16FE706-1A5A-4246-A216-37FA9D8028C4}" dt="2023-05-20T18:21:11.419" v="439" actId="478"/>
          <ac:spMkLst>
            <pc:docMk/>
            <pc:sldMk cId="2394584731" sldId="514"/>
            <ac:spMk id="64" creationId="{31247EDB-7C64-DF89-6025-46D2361B7787}"/>
          </ac:spMkLst>
        </pc:spChg>
        <pc:spChg chg="del topLvl">
          <ac:chgData name="Gunawardana I.I.E. it19973470" userId="b9394437-d2fd-403b-96c3-3274dc3a4bbc" providerId="ADAL" clId="{C16FE706-1A5A-4246-A216-37FA9D8028C4}" dt="2023-05-20T18:21:08.462" v="438" actId="478"/>
          <ac:spMkLst>
            <pc:docMk/>
            <pc:sldMk cId="2394584731" sldId="514"/>
            <ac:spMk id="65" creationId="{3BF1F5F5-3EEE-C52F-7B09-95958A52705F}"/>
          </ac:spMkLst>
        </pc:spChg>
        <pc:spChg chg="mod">
          <ac:chgData name="Gunawardana I.I.E. it19973470" userId="b9394437-d2fd-403b-96c3-3274dc3a4bbc" providerId="ADAL" clId="{C16FE706-1A5A-4246-A216-37FA9D8028C4}" dt="2023-05-20T19:09:04.167" v="832" actId="571"/>
          <ac:spMkLst>
            <pc:docMk/>
            <pc:sldMk cId="2394584731" sldId="514"/>
            <ac:spMk id="66" creationId="{0E6EB4D8-9541-DB13-3883-A6097A700215}"/>
          </ac:spMkLst>
        </pc:spChg>
        <pc:spChg chg="mod">
          <ac:chgData name="Gunawardana I.I.E. it19973470" userId="b9394437-d2fd-403b-96c3-3274dc3a4bbc" providerId="ADAL" clId="{C16FE706-1A5A-4246-A216-37FA9D8028C4}" dt="2023-05-20T19:09:04.167" v="832" actId="571"/>
          <ac:spMkLst>
            <pc:docMk/>
            <pc:sldMk cId="2394584731" sldId="514"/>
            <ac:spMk id="67" creationId="{B35CC1BC-58DD-2376-A414-F0CBC778430D}"/>
          </ac:spMkLst>
        </pc:spChg>
        <pc:spChg chg="mod">
          <ac:chgData name="Gunawardana I.I.E. it19973470" userId="b9394437-d2fd-403b-96c3-3274dc3a4bbc" providerId="ADAL" clId="{C16FE706-1A5A-4246-A216-37FA9D8028C4}" dt="2023-05-20T18:21:34.641" v="442" actId="207"/>
          <ac:spMkLst>
            <pc:docMk/>
            <pc:sldMk cId="2394584731" sldId="514"/>
            <ac:spMk id="73" creationId="{AFD41656-21AB-5EDB-78C3-B2E22AA0116F}"/>
          </ac:spMkLst>
        </pc:spChg>
        <pc:spChg chg="mod">
          <ac:chgData name="Gunawardana I.I.E. it19973470" userId="b9394437-d2fd-403b-96c3-3274dc3a4bbc" providerId="ADAL" clId="{C16FE706-1A5A-4246-A216-37FA9D8028C4}" dt="2023-05-21T14:49:39.577" v="1575" actId="120"/>
          <ac:spMkLst>
            <pc:docMk/>
            <pc:sldMk cId="2394584731" sldId="514"/>
            <ac:spMk id="74" creationId="{5EA1E35D-9E14-6251-E662-660E48AC37A9}"/>
          </ac:spMkLst>
        </pc:spChg>
        <pc:spChg chg="mod">
          <ac:chgData name="Gunawardana I.I.E. it19973470" userId="b9394437-d2fd-403b-96c3-3274dc3a4bbc" providerId="ADAL" clId="{C16FE706-1A5A-4246-A216-37FA9D8028C4}" dt="2023-05-20T18:22:02.461" v="464" actId="20577"/>
          <ac:spMkLst>
            <pc:docMk/>
            <pc:sldMk cId="2394584731" sldId="514"/>
            <ac:spMk id="77" creationId="{298C2C1F-C57B-FFD0-2E8C-CEC35067F704}"/>
          </ac:spMkLst>
        </pc:spChg>
        <pc:spChg chg="add mod">
          <ac:chgData name="Gunawardana I.I.E. it19973470" userId="b9394437-d2fd-403b-96c3-3274dc3a4bbc" providerId="ADAL" clId="{C16FE706-1A5A-4246-A216-37FA9D8028C4}" dt="2023-05-20T19:14:03.336" v="1090" actId="14100"/>
          <ac:spMkLst>
            <pc:docMk/>
            <pc:sldMk cId="2394584731" sldId="514"/>
            <ac:spMk id="80" creationId="{B83D2DF0-8606-4A9A-0787-7952EDBC5B7E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81" creationId="{BE3EA5D9-66C5-3371-056B-516508DF19C2}"/>
          </ac:spMkLst>
        </pc:spChg>
        <pc:spChg chg="mod">
          <ac:chgData name="Gunawardana I.I.E. it19973470" userId="b9394437-d2fd-403b-96c3-3274dc3a4bbc" providerId="ADAL" clId="{C16FE706-1A5A-4246-A216-37FA9D8028C4}" dt="2023-05-20T19:10:43.061" v="1002"/>
          <ac:spMkLst>
            <pc:docMk/>
            <pc:sldMk cId="2394584731" sldId="514"/>
            <ac:spMk id="83" creationId="{9B55B389-3D87-41D3-6D20-57144FA7CC18}"/>
          </ac:spMkLst>
        </pc:spChg>
        <pc:spChg chg="mod">
          <ac:chgData name="Gunawardana I.I.E. it19973470" userId="b9394437-d2fd-403b-96c3-3274dc3a4bbc" providerId="ADAL" clId="{C16FE706-1A5A-4246-A216-37FA9D8028C4}" dt="2023-05-20T19:15:51.272" v="1135" actId="20577"/>
          <ac:spMkLst>
            <pc:docMk/>
            <pc:sldMk cId="2394584731" sldId="514"/>
            <ac:spMk id="84" creationId="{E112349E-E655-CD3C-924E-78C4A4A92093}"/>
          </ac:spMkLst>
        </pc:spChg>
        <pc:spChg chg="mod topLvl">
          <ac:chgData name="Gunawardana I.I.E. it19973470" userId="b9394437-d2fd-403b-96c3-3274dc3a4bbc" providerId="ADAL" clId="{C16FE706-1A5A-4246-A216-37FA9D8028C4}" dt="2023-05-20T19:15:28.954" v="1130" actId="207"/>
          <ac:spMkLst>
            <pc:docMk/>
            <pc:sldMk cId="2394584731" sldId="514"/>
            <ac:spMk id="86" creationId="{A793E0BD-B766-8A10-4A9F-D959B2EEBAC8}"/>
          </ac:spMkLst>
        </pc:spChg>
        <pc:spChg chg="del mod topLvl">
          <ac:chgData name="Gunawardana I.I.E. it19973470" userId="b9394437-d2fd-403b-96c3-3274dc3a4bbc" providerId="ADAL" clId="{C16FE706-1A5A-4246-A216-37FA9D8028C4}" dt="2023-05-20T19:15:02.971" v="1126" actId="478"/>
          <ac:spMkLst>
            <pc:docMk/>
            <pc:sldMk cId="2394584731" sldId="514"/>
            <ac:spMk id="88" creationId="{5C7685C2-C27F-DCFB-96B7-C93E43DBBA18}"/>
          </ac:spMkLst>
        </pc:spChg>
        <pc:spChg chg="add mod">
          <ac:chgData name="Gunawardana I.I.E. it19973470" userId="b9394437-d2fd-403b-96c3-3274dc3a4bbc" providerId="ADAL" clId="{C16FE706-1A5A-4246-A216-37FA9D8028C4}" dt="2023-05-20T19:15:28.954" v="1130" actId="207"/>
          <ac:spMkLst>
            <pc:docMk/>
            <pc:sldMk cId="2394584731" sldId="514"/>
            <ac:spMk id="90" creationId="{2B5FFE49-CCA7-73B3-E419-1CA48062E9D9}"/>
          </ac:spMkLst>
        </pc:spChg>
        <pc:spChg chg="add mod ord">
          <ac:chgData name="Gunawardana I.I.E. it19973470" userId="b9394437-d2fd-403b-96c3-3274dc3a4bbc" providerId="ADAL" clId="{C16FE706-1A5A-4246-A216-37FA9D8028C4}" dt="2023-05-20T19:15:28.954" v="1130" actId="207"/>
          <ac:spMkLst>
            <pc:docMk/>
            <pc:sldMk cId="2394584731" sldId="514"/>
            <ac:spMk id="93" creationId="{97559876-E18E-B816-FA8A-D9AB2E1FA2B9}"/>
          </ac:spMkLst>
        </pc:spChg>
        <pc:spChg chg="add mod ord">
          <ac:chgData name="Gunawardana I.I.E. it19973470" userId="b9394437-d2fd-403b-96c3-3274dc3a4bbc" providerId="ADAL" clId="{C16FE706-1A5A-4246-A216-37FA9D8028C4}" dt="2023-05-20T19:15:28.954" v="1130" actId="207"/>
          <ac:spMkLst>
            <pc:docMk/>
            <pc:sldMk cId="2394584731" sldId="514"/>
            <ac:spMk id="97" creationId="{CBBAA799-4A42-70A6-215B-2FA51D8C197A}"/>
          </ac:spMkLst>
        </pc:spChg>
        <pc:spChg chg="add mod">
          <ac:chgData name="Gunawardana I.I.E. it19973470" userId="b9394437-d2fd-403b-96c3-3274dc3a4bbc" providerId="ADAL" clId="{C16FE706-1A5A-4246-A216-37FA9D8028C4}" dt="2023-05-20T19:14:39.070" v="1120" actId="1037"/>
          <ac:spMkLst>
            <pc:docMk/>
            <pc:sldMk cId="2394584731" sldId="514"/>
            <ac:spMk id="98" creationId="{623E0147-3987-10CC-6698-F2F62CCE3EE1}"/>
          </ac:spMkLst>
        </pc:spChg>
        <pc:spChg chg="add mod">
          <ac:chgData name="Gunawardana I.I.E. it19973470" userId="b9394437-d2fd-403b-96c3-3274dc3a4bbc" providerId="ADAL" clId="{C16FE706-1A5A-4246-A216-37FA9D8028C4}" dt="2023-05-20T19:14:46.558" v="1122" actId="1076"/>
          <ac:spMkLst>
            <pc:docMk/>
            <pc:sldMk cId="2394584731" sldId="514"/>
            <ac:spMk id="99" creationId="{F7BC8D9C-CA32-75B4-D6E9-C56B076B9DD7}"/>
          </ac:spMkLst>
        </pc:spChg>
        <pc:spChg chg="mod">
          <ac:chgData name="Gunawardana I.I.E. it19973470" userId="b9394437-d2fd-403b-96c3-3274dc3a4bbc" providerId="ADAL" clId="{C16FE706-1A5A-4246-A216-37FA9D8028C4}" dt="2023-05-20T19:16:13.266" v="1136"/>
          <ac:spMkLst>
            <pc:docMk/>
            <pc:sldMk cId="2394584731" sldId="514"/>
            <ac:spMk id="101" creationId="{5C82E6DA-8A7C-4036-5C12-09FDB645E6BD}"/>
          </ac:spMkLst>
        </pc:spChg>
        <pc:spChg chg="mod">
          <ac:chgData name="Gunawardana I.I.E. it19973470" userId="b9394437-d2fd-403b-96c3-3274dc3a4bbc" providerId="ADAL" clId="{C16FE706-1A5A-4246-A216-37FA9D8028C4}" dt="2023-05-20T19:16:45.385" v="1166" actId="120"/>
          <ac:spMkLst>
            <pc:docMk/>
            <pc:sldMk cId="2394584731" sldId="514"/>
            <ac:spMk id="102" creationId="{93369943-BED3-4DF5-9823-BDA86A6BDAD7}"/>
          </ac:spMkLst>
        </pc:spChg>
        <pc:spChg chg="add del mod">
          <ac:chgData name="Gunawardana I.I.E. it19973470" userId="b9394437-d2fd-403b-96c3-3274dc3a4bbc" providerId="ADAL" clId="{C16FE706-1A5A-4246-A216-37FA9D8028C4}" dt="2023-05-20T19:17:00.248" v="1170" actId="478"/>
          <ac:spMkLst>
            <pc:docMk/>
            <pc:sldMk cId="2394584731" sldId="514"/>
            <ac:spMk id="103" creationId="{4A85B9B0-2B75-25D0-FB0D-CEBE2B0BC8D9}"/>
          </ac:spMkLst>
        </pc:spChg>
        <pc:spChg chg="add mod">
          <ac:chgData name="Gunawardana I.I.E. it19973470" userId="b9394437-d2fd-403b-96c3-3274dc3a4bbc" providerId="ADAL" clId="{C16FE706-1A5A-4246-A216-37FA9D8028C4}" dt="2023-05-20T19:17:10.518" v="1172" actId="1076"/>
          <ac:spMkLst>
            <pc:docMk/>
            <pc:sldMk cId="2394584731" sldId="514"/>
            <ac:spMk id="104" creationId="{873B2A75-B7F8-C5F9-0B2E-8E4340FB069E}"/>
          </ac:spMkLst>
        </pc:spChg>
        <pc:grpChg chg="add del mod">
          <ac:chgData name="Gunawardana I.I.E. it19973470" userId="b9394437-d2fd-403b-96c3-3274dc3a4bbc" providerId="ADAL" clId="{C16FE706-1A5A-4246-A216-37FA9D8028C4}" dt="2023-05-20T18:22:51.974" v="470" actId="478"/>
          <ac:grpSpMkLst>
            <pc:docMk/>
            <pc:sldMk cId="2394584731" sldId="514"/>
            <ac:grpSpMk id="18" creationId="{815AD24F-1876-2B24-335F-1896590F43BB}"/>
          </ac:grpSpMkLst>
        </pc:grpChg>
        <pc:grpChg chg="mod">
          <ac:chgData name="Gunawardana I.I.E. it19973470" userId="b9394437-d2fd-403b-96c3-3274dc3a4bbc" providerId="ADAL" clId="{C16FE706-1A5A-4246-A216-37FA9D8028C4}" dt="2023-05-20T19:11:18.171" v="1064" actId="1037"/>
          <ac:grpSpMkLst>
            <pc:docMk/>
            <pc:sldMk cId="2394584731" sldId="514"/>
            <ac:grpSpMk id="27" creationId="{D13F601D-6CC8-327B-BCD2-6AD7197A1F2D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30" creationId="{2891F3D1-ACDC-DA27-F24F-086B96E4B3D5}"/>
          </ac:grpSpMkLst>
        </pc:grpChg>
        <pc:grpChg chg="del mod">
          <ac:chgData name="Gunawardana I.I.E. it19973470" userId="b9394437-d2fd-403b-96c3-3274dc3a4bbc" providerId="ADAL" clId="{C16FE706-1A5A-4246-A216-37FA9D8028C4}" dt="2023-05-20T18:13:23.926" v="311" actId="478"/>
          <ac:grpSpMkLst>
            <pc:docMk/>
            <pc:sldMk cId="2394584731" sldId="514"/>
            <ac:grpSpMk id="33" creationId="{20AE6C30-1062-5BB0-CC88-9637A9FF729C}"/>
          </ac:grpSpMkLst>
        </pc:grpChg>
        <pc:grpChg chg="del">
          <ac:chgData name="Gunawardana I.I.E. it19973470" userId="b9394437-d2fd-403b-96c3-3274dc3a4bbc" providerId="ADAL" clId="{C16FE706-1A5A-4246-A216-37FA9D8028C4}" dt="2023-05-20T18:09:46.467" v="306" actId="478"/>
          <ac:grpSpMkLst>
            <pc:docMk/>
            <pc:sldMk cId="2394584731" sldId="514"/>
            <ac:grpSpMk id="36" creationId="{354DA946-1ADF-2D26-2D32-2FC303BEFBCF}"/>
          </ac:grpSpMkLst>
        </pc:grpChg>
        <pc:grpChg chg="del">
          <ac:chgData name="Gunawardana I.I.E. it19973470" userId="b9394437-d2fd-403b-96c3-3274dc3a4bbc" providerId="ADAL" clId="{C16FE706-1A5A-4246-A216-37FA9D8028C4}" dt="2023-05-20T18:04:44.850" v="253" actId="478"/>
          <ac:grpSpMkLst>
            <pc:docMk/>
            <pc:sldMk cId="2394584731" sldId="514"/>
            <ac:grpSpMk id="39" creationId="{3D496632-B16F-BACE-6D53-9FFF3D93025E}"/>
          </ac:grpSpMkLst>
        </pc:grpChg>
        <pc:grpChg chg="del">
          <ac:chgData name="Gunawardana I.I.E. it19973470" userId="b9394437-d2fd-403b-96c3-3274dc3a4bbc" providerId="ADAL" clId="{C16FE706-1A5A-4246-A216-37FA9D8028C4}" dt="2023-05-20T18:04:28.405" v="252" actId="478"/>
          <ac:grpSpMkLst>
            <pc:docMk/>
            <pc:sldMk cId="2394584731" sldId="514"/>
            <ac:grpSpMk id="42" creationId="{64ADE438-B2DD-A462-7A02-B19374169070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45" creationId="{BC259EEC-6D3A-C396-C78B-BCD9CFC2EF7E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48" creationId="{F4563F08-AEDB-F51B-3528-412AF869EEFF}"/>
          </ac:grpSpMkLst>
        </pc:grpChg>
        <pc:grpChg chg="del mod">
          <ac:chgData name="Gunawardana I.I.E. it19973470" userId="b9394437-d2fd-403b-96c3-3274dc3a4bbc" providerId="ADAL" clId="{C16FE706-1A5A-4246-A216-37FA9D8028C4}" dt="2023-05-20T18:17:59.606" v="363" actId="478"/>
          <ac:grpSpMkLst>
            <pc:docMk/>
            <pc:sldMk cId="2394584731" sldId="514"/>
            <ac:grpSpMk id="51" creationId="{066F77AF-224C-717C-02AC-75811E703768}"/>
          </ac:grpSpMkLst>
        </pc:grpChg>
        <pc:grpChg chg="add mod">
          <ac:chgData name="Gunawardana I.I.E. it19973470" userId="b9394437-d2fd-403b-96c3-3274dc3a4bbc" providerId="ADAL" clId="{C16FE706-1A5A-4246-A216-37FA9D8028C4}" dt="2023-05-20T19:09:04.167" v="832" actId="571"/>
          <ac:grpSpMkLst>
            <pc:docMk/>
            <pc:sldMk cId="2394584731" sldId="514"/>
            <ac:grpSpMk id="56" creationId="{1822B476-188D-A3C0-8870-8F3B8F8C8926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57" creationId="{F4A603AC-66E1-9CDF-C4C9-67A913E05F7E}"/>
          </ac:grpSpMkLst>
        </pc:grpChg>
        <pc:grpChg chg="del">
          <ac:chgData name="Gunawardana I.I.E. it19973470" userId="b9394437-d2fd-403b-96c3-3274dc3a4bbc" providerId="ADAL" clId="{C16FE706-1A5A-4246-A216-37FA9D8028C4}" dt="2023-05-20T18:20:17.409" v="430" actId="478"/>
          <ac:grpSpMkLst>
            <pc:docMk/>
            <pc:sldMk cId="2394584731" sldId="514"/>
            <ac:grpSpMk id="60" creationId="{7608AF64-F061-FB84-6E9F-B5935651D6AE}"/>
          </ac:grpSpMkLst>
        </pc:grpChg>
        <pc:grpChg chg="del">
          <ac:chgData name="Gunawardana I.I.E. it19973470" userId="b9394437-d2fd-403b-96c3-3274dc3a4bbc" providerId="ADAL" clId="{C16FE706-1A5A-4246-A216-37FA9D8028C4}" dt="2023-05-20T18:21:08.462" v="438" actId="478"/>
          <ac:grpSpMkLst>
            <pc:docMk/>
            <pc:sldMk cId="2394584731" sldId="514"/>
            <ac:grpSpMk id="63" creationId="{2A5C3405-B4DE-3853-7D7C-EFB81E389DB6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69" creationId="{EB63D203-6958-9477-DBB6-38A9B026AC24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72" creationId="{DA49F424-89FC-EF7C-8FA7-DB8CC30FF7BB}"/>
          </ac:grpSpMkLst>
        </pc:grpChg>
        <pc:grpChg chg="del">
          <ac:chgData name="Gunawardana I.I.E. it19973470" userId="b9394437-d2fd-403b-96c3-3274dc3a4bbc" providerId="ADAL" clId="{C16FE706-1A5A-4246-A216-37FA9D8028C4}" dt="2023-05-20T18:22:27.083" v="468" actId="478"/>
          <ac:grpSpMkLst>
            <pc:docMk/>
            <pc:sldMk cId="2394584731" sldId="514"/>
            <ac:grpSpMk id="75" creationId="{506BDB7B-2B41-3AAA-081B-899F9A27B806}"/>
          </ac:grpSpMkLst>
        </pc:grpChg>
        <pc:grpChg chg="add 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82" creationId="{2358C0BB-47DB-9A86-AE4E-54CFFD8B1C77}"/>
          </ac:grpSpMkLst>
        </pc:grpChg>
        <pc:grpChg chg="add del mod">
          <ac:chgData name="Gunawardana I.I.E. it19973470" userId="b9394437-d2fd-403b-96c3-3274dc3a4bbc" providerId="ADAL" clId="{C16FE706-1A5A-4246-A216-37FA9D8028C4}" dt="2023-05-20T19:15:02.971" v="1126" actId="478"/>
          <ac:grpSpMkLst>
            <pc:docMk/>
            <pc:sldMk cId="2394584731" sldId="514"/>
            <ac:grpSpMk id="85" creationId="{123448A1-873E-CC74-6D11-C59E803D54BD}"/>
          </ac:grpSpMkLst>
        </pc:grpChg>
        <pc:grpChg chg="add mod ord">
          <ac:chgData name="Gunawardana I.I.E. it19973470" userId="b9394437-d2fd-403b-96c3-3274dc3a4bbc" providerId="ADAL" clId="{C16FE706-1A5A-4246-A216-37FA9D8028C4}" dt="2023-05-20T19:17:20.053" v="1174" actId="14100"/>
          <ac:grpSpMkLst>
            <pc:docMk/>
            <pc:sldMk cId="2394584731" sldId="514"/>
            <ac:grpSpMk id="100" creationId="{A0124D7A-DEE1-6BA4-86A5-0B4B154FFF7D}"/>
          </ac:grpSpMkLst>
        </pc:grpChg>
        <pc:picChg chg="del mod ord">
          <ac:chgData name="Gunawardana I.I.E. it19973470" userId="b9394437-d2fd-403b-96c3-3274dc3a4bbc" providerId="ADAL" clId="{C16FE706-1A5A-4246-A216-37FA9D8028C4}" dt="2023-05-20T19:09:24.883" v="836" actId="478"/>
          <ac:picMkLst>
            <pc:docMk/>
            <pc:sldMk cId="2394584731" sldId="514"/>
            <ac:picMk id="4" creationId="{3F582172-6018-6B6F-CEA4-9CBBBABE6712}"/>
          </ac:picMkLst>
        </pc:picChg>
        <pc:picChg chg="add mod">
          <ac:chgData name="Gunawardana I.I.E. it19973470" userId="b9394437-d2fd-403b-96c3-3274dc3a4bbc" providerId="ADAL" clId="{C16FE706-1A5A-4246-A216-37FA9D8028C4}" dt="2023-05-20T19:09:04.167" v="832" actId="571"/>
          <ac:picMkLst>
            <pc:docMk/>
            <pc:sldMk cId="2394584731" sldId="514"/>
            <ac:picMk id="55" creationId="{E691D1CC-2FEE-01AE-F04D-187AE0CA9515}"/>
          </ac:picMkLst>
        </pc:picChg>
        <pc:cxnChg chg="add 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79" creationId="{F164CDE2-A1C2-02D3-47F0-B57D00AB9A30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89" creationId="{8511F0A2-D17E-C730-1348-20ED7CFC4521}"/>
          </ac:cxnSpMkLst>
        </pc:cxnChg>
        <pc:cxnChg chg="mod">
          <ac:chgData name="Gunawardana I.I.E. it19973470" userId="b9394437-d2fd-403b-96c3-3274dc3a4bbc" providerId="ADAL" clId="{C16FE706-1A5A-4246-A216-37FA9D8028C4}" dt="2023-05-20T19:11:18.171" v="1064" actId="1037"/>
          <ac:cxnSpMkLst>
            <pc:docMk/>
            <pc:sldMk cId="2394584731" sldId="514"/>
            <ac:cxnSpMk id="91" creationId="{1536A1F4-AC47-E91F-857F-20E141C92534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92" creationId="{A8269126-4422-1111-F2B9-B62E15AA34AC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94" creationId="{BC8E3BCC-E8A4-2A19-312B-9444DDBA4D79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95" creationId="{EA2241BD-DB25-42B5-A90C-925F76416032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96" creationId="{6246B5BC-0778-B231-B516-864F6E3D7724}"/>
          </ac:cxnSpMkLst>
        </pc:cxnChg>
      </pc:sldChg>
      <pc:sldChg chg="del">
        <pc:chgData name="Gunawardana I.I.E. it19973470" userId="b9394437-d2fd-403b-96c3-3274dc3a4bbc" providerId="ADAL" clId="{C16FE706-1A5A-4246-A216-37FA9D8028C4}" dt="2023-05-21T18:11:16.875" v="1629" actId="47"/>
        <pc:sldMkLst>
          <pc:docMk/>
          <pc:sldMk cId="225845372" sldId="524"/>
        </pc:sldMkLst>
      </pc:sldChg>
      <pc:sldChg chg="modSp">
        <pc:chgData name="Gunawardana I.I.E. it19973470" userId="b9394437-d2fd-403b-96c3-3274dc3a4bbc" providerId="ADAL" clId="{C16FE706-1A5A-4246-A216-37FA9D8028C4}" dt="2023-05-20T18:03:15.381" v="250"/>
        <pc:sldMkLst>
          <pc:docMk/>
          <pc:sldMk cId="3325564260" sldId="528"/>
        </pc:sldMkLst>
        <pc:graphicFrameChg chg="mod">
          <ac:chgData name="Gunawardana I.I.E. it19973470" userId="b9394437-d2fd-403b-96c3-3274dc3a4bbc" providerId="ADAL" clId="{C16FE706-1A5A-4246-A216-37FA9D8028C4}" dt="2023-05-20T18:03:15.381" v="250"/>
          <ac:graphicFrameMkLst>
            <pc:docMk/>
            <pc:sldMk cId="3325564260" sldId="528"/>
            <ac:graphicFrameMk id="4" creationId="{5BDF8941-0B2F-BD04-17D9-26E7E5E1B60F}"/>
          </ac:graphicFrameMkLst>
        </pc:graphicFrameChg>
      </pc:sldChg>
      <pc:sldChg chg="modSp add mod">
        <pc:chgData name="Gunawardana I.I.E. it19973470" userId="b9394437-d2fd-403b-96c3-3274dc3a4bbc" providerId="ADAL" clId="{C16FE706-1A5A-4246-A216-37FA9D8028C4}" dt="2023-05-20T18:54:11.583" v="795" actId="20577"/>
        <pc:sldMkLst>
          <pc:docMk/>
          <pc:sldMk cId="869244760" sldId="538"/>
        </pc:sldMkLst>
        <pc:spChg chg="mod">
          <ac:chgData name="Gunawardana I.I.E. it19973470" userId="b9394437-d2fd-403b-96c3-3274dc3a4bbc" providerId="ADAL" clId="{C16FE706-1A5A-4246-A216-37FA9D8028C4}" dt="2023-05-20T18:54:11.583" v="795" actId="20577"/>
          <ac:spMkLst>
            <pc:docMk/>
            <pc:sldMk cId="869244760" sldId="538"/>
            <ac:spMk id="4" creationId="{202ACE7C-F645-FD48-7258-9F3BBD863131}"/>
          </ac:spMkLst>
        </pc:spChg>
        <pc:spChg chg="mod">
          <ac:chgData name="Gunawardana I.I.E. it19973470" userId="b9394437-d2fd-403b-96c3-3274dc3a4bbc" providerId="ADAL" clId="{C16FE706-1A5A-4246-A216-37FA9D8028C4}" dt="2023-05-20T17:48:08.072" v="209"/>
          <ac:spMkLst>
            <pc:docMk/>
            <pc:sldMk cId="869244760" sldId="538"/>
            <ac:spMk id="6" creationId="{3328202A-E396-A4D6-6530-7434B8283088}"/>
          </ac:spMkLst>
        </pc:spChg>
      </pc:sldChg>
      <pc:sldChg chg="modSp add mod">
        <pc:chgData name="Gunawardana I.I.E. it19973470" userId="b9394437-d2fd-403b-96c3-3274dc3a4bbc" providerId="ADAL" clId="{C16FE706-1A5A-4246-A216-37FA9D8028C4}" dt="2023-05-21T14:32:41.841" v="1573"/>
        <pc:sldMkLst>
          <pc:docMk/>
          <pc:sldMk cId="2510107664" sldId="543"/>
        </pc:sldMkLst>
        <pc:spChg chg="mod">
          <ac:chgData name="Gunawardana I.I.E. it19973470" userId="b9394437-d2fd-403b-96c3-3274dc3a4bbc" providerId="ADAL" clId="{C16FE706-1A5A-4246-A216-37FA9D8028C4}" dt="2023-05-21T14:32:41.841" v="1573"/>
          <ac:spMkLst>
            <pc:docMk/>
            <pc:sldMk cId="2510107664" sldId="543"/>
            <ac:spMk id="5" creationId="{8F642944-B700-B379-36E5-5CB2155CF175}"/>
          </ac:spMkLst>
        </pc:spChg>
        <pc:spChg chg="mod">
          <ac:chgData name="Gunawardana I.I.E. it19973470" userId="b9394437-d2fd-403b-96c3-3274dc3a4bbc" providerId="ADAL" clId="{C16FE706-1A5A-4246-A216-37FA9D8028C4}" dt="2023-05-20T18:54:33.722" v="796" actId="20577"/>
          <ac:spMkLst>
            <pc:docMk/>
            <pc:sldMk cId="2510107664" sldId="543"/>
            <ac:spMk id="8" creationId="{79AEB256-0720-A38E-19B7-B7C5E0A4B4D5}"/>
          </ac:spMkLst>
        </pc:spChg>
      </pc:sldChg>
      <pc:sldChg chg="modSp mod">
        <pc:chgData name="Gunawardana I.I.E. it19973470" userId="b9394437-d2fd-403b-96c3-3274dc3a4bbc" providerId="ADAL" clId="{C16FE706-1A5A-4246-A216-37FA9D8028C4}" dt="2023-05-21T14:32:31.867" v="1572"/>
        <pc:sldMkLst>
          <pc:docMk/>
          <pc:sldMk cId="3173417674" sldId="546"/>
        </pc:sldMkLst>
        <pc:spChg chg="mod">
          <ac:chgData name="Gunawardana I.I.E. it19973470" userId="b9394437-d2fd-403b-96c3-3274dc3a4bbc" providerId="ADAL" clId="{C16FE706-1A5A-4246-A216-37FA9D8028C4}" dt="2023-05-20T18:52:46.737" v="753" actId="27636"/>
          <ac:spMkLst>
            <pc:docMk/>
            <pc:sldMk cId="3173417674" sldId="546"/>
            <ac:spMk id="9" creationId="{D1A93854-6E6F-F703-9B0F-E1A992263012}"/>
          </ac:spMkLst>
        </pc:spChg>
        <pc:spChg chg="mod">
          <ac:chgData name="Gunawardana I.I.E. it19973470" userId="b9394437-d2fd-403b-96c3-3274dc3a4bbc" providerId="ADAL" clId="{C16FE706-1A5A-4246-A216-37FA9D8028C4}" dt="2023-05-21T14:32:31.867" v="1572"/>
          <ac:spMkLst>
            <pc:docMk/>
            <pc:sldMk cId="3173417674" sldId="546"/>
            <ac:spMk id="12" creationId="{43C8B69A-A367-F1BB-8549-DCCE2300105D}"/>
          </ac:spMkLst>
        </pc:spChg>
      </pc:sldChg>
      <pc:sldChg chg="new del">
        <pc:chgData name="Gunawardana I.I.E. it19973470" userId="b9394437-d2fd-403b-96c3-3274dc3a4bbc" providerId="ADAL" clId="{C16FE706-1A5A-4246-A216-37FA9D8028C4}" dt="2023-05-20T18:46:45.160" v="557" actId="47"/>
        <pc:sldMkLst>
          <pc:docMk/>
          <pc:sldMk cId="913710497" sldId="550"/>
        </pc:sldMkLst>
      </pc:sldChg>
      <pc:sldChg chg="new del">
        <pc:chgData name="Gunawardana I.I.E. it19973470" userId="b9394437-d2fd-403b-96c3-3274dc3a4bbc" providerId="ADAL" clId="{C16FE706-1A5A-4246-A216-37FA9D8028C4}" dt="2023-05-20T18:40:13.533" v="552" actId="47"/>
        <pc:sldMkLst>
          <pc:docMk/>
          <pc:sldMk cId="1726432117" sldId="551"/>
        </pc:sldMkLst>
      </pc:sldChg>
      <pc:sldChg chg="add del modTransition">
        <pc:chgData name="Gunawardana I.I.E. it19973470" userId="b9394437-d2fd-403b-96c3-3274dc3a4bbc" providerId="ADAL" clId="{C16FE706-1A5A-4246-A216-37FA9D8028C4}" dt="2023-05-20T18:43:34.915" v="555" actId="2696"/>
        <pc:sldMkLst>
          <pc:docMk/>
          <pc:sldMk cId="2992756550" sldId="552"/>
        </pc:sldMkLst>
      </pc:sldChg>
      <pc:sldChg chg="modSp add del mod">
        <pc:chgData name="Gunawardana I.I.E. it19973470" userId="b9394437-d2fd-403b-96c3-3274dc3a4bbc" providerId="ADAL" clId="{C16FE706-1A5A-4246-A216-37FA9D8028C4}" dt="2023-05-21T20:21:42.101" v="1666" actId="47"/>
        <pc:sldMkLst>
          <pc:docMk/>
          <pc:sldMk cId="3616976859" sldId="552"/>
        </pc:sldMkLst>
        <pc:spChg chg="mod">
          <ac:chgData name="Gunawardana I.I.E. it19973470" userId="b9394437-d2fd-403b-96c3-3274dc3a4bbc" providerId="ADAL" clId="{C16FE706-1A5A-4246-A216-37FA9D8028C4}" dt="2023-05-21T20:20:40.483" v="1658" actId="1076"/>
          <ac:spMkLst>
            <pc:docMk/>
            <pc:sldMk cId="3616976859" sldId="552"/>
            <ac:spMk id="2" creationId="{7AA896C5-5B5D-5E1E-9CF4-7BACB9192613}"/>
          </ac:spMkLst>
        </pc:spChg>
      </pc:sldChg>
      <pc:sldChg chg="addSp delSp modSp add mod ord">
        <pc:chgData name="Gunawardana I.I.E. it19973470" userId="b9394437-d2fd-403b-96c3-3274dc3a4bbc" providerId="ADAL" clId="{C16FE706-1A5A-4246-A216-37FA9D8028C4}" dt="2023-05-21T20:39:38.117" v="1732"/>
        <pc:sldMkLst>
          <pc:docMk/>
          <pc:sldMk cId="3081994044" sldId="553"/>
        </pc:sldMkLst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2" creationId="{B0305A88-BF70-D783-8A30-C2F049CEA757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3" creationId="{9936DB27-EA8B-1C79-2AB7-D5CE5BB6178B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4" creationId="{EDDED1F8-82BC-80FC-51BF-BB0E64DFAC22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5" creationId="{CE1878AF-1093-D299-9782-913299C932C9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6" creationId="{5F1AD7A8-2068-F56C-FB6E-3071DCC71BBF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8" creationId="{0AB1EDB3-1D78-D74D-27D6-2843E542BDA2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9" creationId="{D834792D-6845-19A1-3E8A-750AFA7467B4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10" creationId="{959AD56C-39BA-03DA-99C4-09F715FC2270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11" creationId="{31FDE639-92AF-9EFB-CFBE-83BDCAF7DF10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12" creationId="{162F28F2-A447-3897-F5AA-A17D70495D6F}"/>
          </ac:spMkLst>
        </pc:spChg>
        <pc:spChg chg="del">
          <ac:chgData name="Gunawardana I.I.E. it19973470" userId="b9394437-d2fd-403b-96c3-3274dc3a4bbc" providerId="ADAL" clId="{C16FE706-1A5A-4246-A216-37FA9D8028C4}" dt="2023-05-21T20:38:43.313" v="1722" actId="478"/>
          <ac:spMkLst>
            <pc:docMk/>
            <pc:sldMk cId="3081994044" sldId="553"/>
            <ac:spMk id="21" creationId="{AA643B95-364E-9300-3962-F901607FD7B0}"/>
          </ac:spMkLst>
        </pc:spChg>
        <pc:spChg chg="del">
          <ac:chgData name="Gunawardana I.I.E. it19973470" userId="b9394437-d2fd-403b-96c3-3274dc3a4bbc" providerId="ADAL" clId="{C16FE706-1A5A-4246-A216-37FA9D8028C4}" dt="2023-05-21T20:38:43.313" v="1722" actId="478"/>
          <ac:spMkLst>
            <pc:docMk/>
            <pc:sldMk cId="3081994044" sldId="553"/>
            <ac:spMk id="22" creationId="{7F9C3C15-7DE1-B628-231A-3D05015D4BA3}"/>
          </ac:spMkLst>
        </pc:spChg>
        <pc:spChg chg="del">
          <ac:chgData name="Gunawardana I.I.E. it19973470" userId="b9394437-d2fd-403b-96c3-3274dc3a4bbc" providerId="ADAL" clId="{C16FE706-1A5A-4246-A216-37FA9D8028C4}" dt="2023-05-21T20:38:43.313" v="1722" actId="478"/>
          <ac:spMkLst>
            <pc:docMk/>
            <pc:sldMk cId="3081994044" sldId="553"/>
            <ac:spMk id="23" creationId="{1A8DE90A-F9B5-13BD-33C0-69F2B03B43DB}"/>
          </ac:spMkLst>
        </pc:spChg>
        <pc:spChg chg="del">
          <ac:chgData name="Gunawardana I.I.E. it19973470" userId="b9394437-d2fd-403b-96c3-3274dc3a4bbc" providerId="ADAL" clId="{C16FE706-1A5A-4246-A216-37FA9D8028C4}" dt="2023-05-21T20:38:43.313" v="1722" actId="478"/>
          <ac:spMkLst>
            <pc:docMk/>
            <pc:sldMk cId="3081994044" sldId="553"/>
            <ac:spMk id="24" creationId="{47A56DFA-CDC6-E55C-15F4-7822417FFA81}"/>
          </ac:spMkLst>
        </pc:spChg>
        <pc:picChg chg="add del mod ord">
          <ac:chgData name="Gunawardana I.I.E. it19973470" userId="b9394437-d2fd-403b-96c3-3274dc3a4bbc" providerId="ADAL" clId="{C16FE706-1A5A-4246-A216-37FA9D8028C4}" dt="2023-05-21T20:38:19.764" v="1718" actId="167"/>
          <ac:picMkLst>
            <pc:docMk/>
            <pc:sldMk cId="3081994044" sldId="553"/>
            <ac:picMk id="7" creationId="{6056F267-1E83-4D7A-75E9-8B05E92FCC53}"/>
          </ac:picMkLst>
        </pc:picChg>
        <pc:picChg chg="add mod">
          <ac:chgData name="Gunawardana I.I.E. it19973470" userId="b9394437-d2fd-403b-96c3-3274dc3a4bbc" providerId="ADAL" clId="{C16FE706-1A5A-4246-A216-37FA9D8028C4}" dt="2023-05-21T20:39:17.319" v="1730" actId="1076"/>
          <ac:picMkLst>
            <pc:docMk/>
            <pc:sldMk cId="3081994044" sldId="553"/>
            <ac:picMk id="18" creationId="{8DBBE108-1FEA-2448-5A6F-B582BA49A19D}"/>
          </ac:picMkLst>
        </pc:picChg>
        <pc:cxnChg chg="del">
          <ac:chgData name="Gunawardana I.I.E. it19973470" userId="b9394437-d2fd-403b-96c3-3274dc3a4bbc" providerId="ADAL" clId="{C16FE706-1A5A-4246-A216-37FA9D8028C4}" dt="2023-05-21T20:38:43.313" v="1722" actId="478"/>
          <ac:cxnSpMkLst>
            <pc:docMk/>
            <pc:sldMk cId="3081994044" sldId="553"/>
            <ac:cxnSpMk id="14" creationId="{5971604A-AC41-4B64-0738-627A122975B4}"/>
          </ac:cxnSpMkLst>
        </pc:cxnChg>
        <pc:cxnChg chg="del">
          <ac:chgData name="Gunawardana I.I.E. it19973470" userId="b9394437-d2fd-403b-96c3-3274dc3a4bbc" providerId="ADAL" clId="{C16FE706-1A5A-4246-A216-37FA9D8028C4}" dt="2023-05-21T20:38:43.313" v="1722" actId="478"/>
          <ac:cxnSpMkLst>
            <pc:docMk/>
            <pc:sldMk cId="3081994044" sldId="553"/>
            <ac:cxnSpMk id="15" creationId="{862BCCAB-F509-BE17-BED8-89C25A9033DF}"/>
          </ac:cxnSpMkLst>
        </pc:cxnChg>
        <pc:cxnChg chg="del">
          <ac:chgData name="Gunawardana I.I.E. it19973470" userId="b9394437-d2fd-403b-96c3-3274dc3a4bbc" providerId="ADAL" clId="{C16FE706-1A5A-4246-A216-37FA9D8028C4}" dt="2023-05-21T20:38:47.497" v="1723" actId="478"/>
          <ac:cxnSpMkLst>
            <pc:docMk/>
            <pc:sldMk cId="3081994044" sldId="553"/>
            <ac:cxnSpMk id="17" creationId="{ACB45715-6CC0-0ED9-2B8C-7F410C12EA20}"/>
          </ac:cxnSpMkLst>
        </pc:cxnChg>
        <pc:cxnChg chg="del">
          <ac:chgData name="Gunawardana I.I.E. it19973470" userId="b9394437-d2fd-403b-96c3-3274dc3a4bbc" providerId="ADAL" clId="{C16FE706-1A5A-4246-A216-37FA9D8028C4}" dt="2023-05-21T20:38:47.497" v="1723" actId="478"/>
          <ac:cxnSpMkLst>
            <pc:docMk/>
            <pc:sldMk cId="3081994044" sldId="553"/>
            <ac:cxnSpMk id="20" creationId="{66869798-DB41-B9C7-8B58-194A66E9F954}"/>
          </ac:cxnSpMkLst>
        </pc:cxnChg>
      </pc:sldChg>
      <pc:sldChg chg="add del modTransition">
        <pc:chgData name="Gunawardana I.I.E. it19973470" userId="b9394437-d2fd-403b-96c3-3274dc3a4bbc" providerId="ADAL" clId="{C16FE706-1A5A-4246-A216-37FA9D8028C4}" dt="2023-05-20T18:43:34.915" v="555" actId="2696"/>
        <pc:sldMkLst>
          <pc:docMk/>
          <pc:sldMk cId="4087080265" sldId="553"/>
        </pc:sldMkLst>
      </pc:sldChg>
      <pc:sldChg chg="addSp delSp modSp add mod">
        <pc:chgData name="Gunawardana I.I.E. it19973470" userId="b9394437-d2fd-403b-96c3-3274dc3a4bbc" providerId="ADAL" clId="{C16FE706-1A5A-4246-A216-37FA9D8028C4}" dt="2023-05-21T20:07:54.762" v="1639" actId="14100"/>
        <pc:sldMkLst>
          <pc:docMk/>
          <pc:sldMk cId="93386390" sldId="571"/>
        </pc:sldMkLst>
        <pc:spChg chg="mod">
          <ac:chgData name="Gunawardana I.I.E. it19973470" userId="b9394437-d2fd-403b-96c3-3274dc3a4bbc" providerId="ADAL" clId="{C16FE706-1A5A-4246-A216-37FA9D8028C4}" dt="2023-05-21T16:25:43.287" v="1586"/>
          <ac:spMkLst>
            <pc:docMk/>
            <pc:sldMk cId="93386390" sldId="571"/>
            <ac:spMk id="7" creationId="{2E72B982-5B1C-DB79-5099-F5F1FE3AC244}"/>
          </ac:spMkLst>
        </pc:spChg>
        <pc:picChg chg="del">
          <ac:chgData name="Gunawardana I.I.E. it19973470" userId="b9394437-d2fd-403b-96c3-3274dc3a4bbc" providerId="ADAL" clId="{C16FE706-1A5A-4246-A216-37FA9D8028C4}" dt="2023-05-21T16:25:53.099" v="1588" actId="478"/>
          <ac:picMkLst>
            <pc:docMk/>
            <pc:sldMk cId="93386390" sldId="571"/>
            <ac:picMk id="8" creationId="{909D1777-AD8B-E3C6-2635-FB953F52F73D}"/>
          </ac:picMkLst>
        </pc:picChg>
        <pc:picChg chg="add del mod">
          <ac:chgData name="Gunawardana I.I.E. it19973470" userId="b9394437-d2fd-403b-96c3-3274dc3a4bbc" providerId="ADAL" clId="{C16FE706-1A5A-4246-A216-37FA9D8028C4}" dt="2023-05-21T16:27:21.697" v="1594" actId="478"/>
          <ac:picMkLst>
            <pc:docMk/>
            <pc:sldMk cId="93386390" sldId="571"/>
            <ac:picMk id="9" creationId="{2686C14A-5973-BD76-8AC1-BBD72660AB17}"/>
          </ac:picMkLst>
        </pc:picChg>
        <pc:picChg chg="add del mod">
          <ac:chgData name="Gunawardana I.I.E. it19973470" userId="b9394437-d2fd-403b-96c3-3274dc3a4bbc" providerId="ADAL" clId="{C16FE706-1A5A-4246-A216-37FA9D8028C4}" dt="2023-05-21T20:07:37.333" v="1633" actId="478"/>
          <ac:picMkLst>
            <pc:docMk/>
            <pc:sldMk cId="93386390" sldId="571"/>
            <ac:picMk id="11" creationId="{FCEE4874-FA58-720B-EA50-9BDB31DDA793}"/>
          </ac:picMkLst>
        </pc:picChg>
        <pc:picChg chg="add mod">
          <ac:chgData name="Gunawardana I.I.E. it19973470" userId="b9394437-d2fd-403b-96c3-3274dc3a4bbc" providerId="ADAL" clId="{C16FE706-1A5A-4246-A216-37FA9D8028C4}" dt="2023-05-21T20:07:54.762" v="1639" actId="14100"/>
          <ac:picMkLst>
            <pc:docMk/>
            <pc:sldMk cId="93386390" sldId="571"/>
            <ac:picMk id="13" creationId="{13F512AD-4D7F-90D4-5DFE-7BAA561B3AB8}"/>
          </ac:picMkLst>
        </pc:picChg>
      </pc:sldChg>
      <pc:sldChg chg="addSp delSp modSp add mod">
        <pc:chgData name="Gunawardana I.I.E. it19973470" userId="b9394437-d2fd-403b-96c3-3274dc3a4bbc" providerId="ADAL" clId="{C16FE706-1A5A-4246-A216-37FA9D8028C4}" dt="2023-05-21T20:48:51.075" v="1812" actId="1035"/>
        <pc:sldMkLst>
          <pc:docMk/>
          <pc:sldMk cId="2510122307" sldId="572"/>
        </pc:sldMkLst>
        <pc:spChg chg="add mod">
          <ac:chgData name="Gunawardana I.I.E. it19973470" userId="b9394437-d2fd-403b-96c3-3274dc3a4bbc" providerId="ADAL" clId="{C16FE706-1A5A-4246-A216-37FA9D8028C4}" dt="2023-05-21T20:48:51.075" v="1812" actId="1035"/>
          <ac:spMkLst>
            <pc:docMk/>
            <pc:sldMk cId="2510122307" sldId="572"/>
            <ac:spMk id="2" creationId="{AE5FA3E2-09C8-D1E6-ED5C-F59F3E6AD7E3}"/>
          </ac:spMkLst>
        </pc:spChg>
        <pc:spChg chg="del">
          <ac:chgData name="Gunawardana I.I.E. it19973470" userId="b9394437-d2fd-403b-96c3-3274dc3a4bbc" providerId="ADAL" clId="{C16FE706-1A5A-4246-A216-37FA9D8028C4}" dt="2023-05-21T16:28:01.106" v="1603" actId="478"/>
          <ac:spMkLst>
            <pc:docMk/>
            <pc:sldMk cId="2510122307" sldId="572"/>
            <ac:spMk id="5" creationId="{B1C17362-8834-8F4C-57FD-09F500B7B511}"/>
          </ac:spMkLst>
        </pc:spChg>
        <pc:spChg chg="mod">
          <ac:chgData name="Gunawardana I.I.E. it19973470" userId="b9394437-d2fd-403b-96c3-3274dc3a4bbc" providerId="ADAL" clId="{C16FE706-1A5A-4246-A216-37FA9D8028C4}" dt="2023-05-21T16:25:47.277" v="1587"/>
          <ac:spMkLst>
            <pc:docMk/>
            <pc:sldMk cId="2510122307" sldId="572"/>
            <ac:spMk id="7" creationId="{2E72B982-5B1C-DB79-5099-F5F1FE3AC244}"/>
          </ac:spMkLst>
        </pc:spChg>
        <pc:spChg chg="add mod">
          <ac:chgData name="Gunawardana I.I.E. it19973470" userId="b9394437-d2fd-403b-96c3-3274dc3a4bbc" providerId="ADAL" clId="{C16FE706-1A5A-4246-A216-37FA9D8028C4}" dt="2023-05-21T16:28:42.074" v="1607" actId="12"/>
          <ac:spMkLst>
            <pc:docMk/>
            <pc:sldMk cId="2510122307" sldId="572"/>
            <ac:spMk id="9" creationId="{E09ECEF5-BCD5-5A4A-2E49-CE049087C118}"/>
          </ac:spMkLst>
        </pc:spChg>
        <pc:picChg chg="del">
          <ac:chgData name="Gunawardana I.I.E. it19973470" userId="b9394437-d2fd-403b-96c3-3274dc3a4bbc" providerId="ADAL" clId="{C16FE706-1A5A-4246-A216-37FA9D8028C4}" dt="2023-05-21T16:27:56.119" v="1602" actId="478"/>
          <ac:picMkLst>
            <pc:docMk/>
            <pc:sldMk cId="2510122307" sldId="572"/>
            <ac:picMk id="8" creationId="{909D1777-AD8B-E3C6-2635-FB953F52F73D}"/>
          </ac:picMkLst>
        </pc:picChg>
        <pc:cxnChg chg="add mod">
          <ac:chgData name="Gunawardana I.I.E. it19973470" userId="b9394437-d2fd-403b-96c3-3274dc3a4bbc" providerId="ADAL" clId="{C16FE706-1A5A-4246-A216-37FA9D8028C4}" dt="2023-05-21T16:30:03.981" v="1628" actId="13822"/>
          <ac:cxnSpMkLst>
            <pc:docMk/>
            <pc:sldMk cId="2510122307" sldId="572"/>
            <ac:cxnSpMk id="11" creationId="{7B5339E0-BEF7-345A-0212-90D4073F1DB5}"/>
          </ac:cxnSpMkLst>
        </pc:cxnChg>
      </pc:sldChg>
      <pc:sldChg chg="modSp add mod">
        <pc:chgData name="Gunawardana I.I.E. it19973470" userId="b9394437-d2fd-403b-96c3-3274dc3a4bbc" providerId="ADAL" clId="{C16FE706-1A5A-4246-A216-37FA9D8028C4}" dt="2023-05-21T20:22:33.627" v="1707" actId="20577"/>
        <pc:sldMkLst>
          <pc:docMk/>
          <pc:sldMk cId="3724727447" sldId="575"/>
        </pc:sldMkLst>
        <pc:spChg chg="mod">
          <ac:chgData name="Gunawardana I.I.E. it19973470" userId="b9394437-d2fd-403b-96c3-3274dc3a4bbc" providerId="ADAL" clId="{C16FE706-1A5A-4246-A216-37FA9D8028C4}" dt="2023-05-21T20:22:33.627" v="1707" actId="20577"/>
          <ac:spMkLst>
            <pc:docMk/>
            <pc:sldMk cId="3724727447" sldId="575"/>
            <ac:spMk id="2" creationId="{F5D47B2B-2424-999B-D0BD-E3C3105F9143}"/>
          </ac:spMkLst>
        </pc:spChg>
        <pc:graphicFrameChg chg="mod modGraphic">
          <ac:chgData name="Gunawardana I.I.E. it19973470" userId="b9394437-d2fd-403b-96c3-3274dc3a4bbc" providerId="ADAL" clId="{C16FE706-1A5A-4246-A216-37FA9D8028C4}" dt="2023-05-21T20:21:51.606" v="1677" actId="1036"/>
          <ac:graphicFrameMkLst>
            <pc:docMk/>
            <pc:sldMk cId="3724727447" sldId="575"/>
            <ac:graphicFrameMk id="3" creationId="{64FDE383-5EE1-C7A3-2AFC-5178C1CE8947}"/>
          </ac:graphicFrameMkLst>
        </pc:graphicFrameChg>
        <pc:picChg chg="mod">
          <ac:chgData name="Gunawardana I.I.E. it19973470" userId="b9394437-d2fd-403b-96c3-3274dc3a4bbc" providerId="ADAL" clId="{C16FE706-1A5A-4246-A216-37FA9D8028C4}" dt="2023-05-21T20:21:47.682" v="1668" actId="1076"/>
          <ac:picMkLst>
            <pc:docMk/>
            <pc:sldMk cId="3724727447" sldId="575"/>
            <ac:picMk id="5" creationId="{26B20D70-039C-5F79-03B1-F69E5E1206FE}"/>
          </ac:picMkLst>
        </pc:picChg>
      </pc:sldChg>
      <pc:sldChg chg="modSp add mod">
        <pc:chgData name="Gunawardana I.I.E. it19973470" userId="b9394437-d2fd-403b-96c3-3274dc3a4bbc" providerId="ADAL" clId="{C16FE706-1A5A-4246-A216-37FA9D8028C4}" dt="2023-05-21T20:51:48.989" v="1843"/>
        <pc:sldMkLst>
          <pc:docMk/>
          <pc:sldMk cId="945620655" sldId="576"/>
        </pc:sldMkLst>
        <pc:spChg chg="mod">
          <ac:chgData name="Gunawardana I.I.E. it19973470" userId="b9394437-d2fd-403b-96c3-3274dc3a4bbc" providerId="ADAL" clId="{C16FE706-1A5A-4246-A216-37FA9D8028C4}" dt="2023-05-21T20:51:48.989" v="1843"/>
          <ac:spMkLst>
            <pc:docMk/>
            <pc:sldMk cId="945620655" sldId="576"/>
            <ac:spMk id="7" creationId="{2E72B982-5B1C-DB79-5099-F5F1FE3AC244}"/>
          </ac:spMkLst>
        </pc:spChg>
      </pc:sldChg>
      <pc:sldChg chg="modSp add del mod">
        <pc:chgData name="Gunawardana I.I.E. it19973470" userId="b9394437-d2fd-403b-96c3-3274dc3a4bbc" providerId="ADAL" clId="{C16FE706-1A5A-4246-A216-37FA9D8028C4}" dt="2023-05-21T20:24:53.683" v="1712" actId="47"/>
        <pc:sldMkLst>
          <pc:docMk/>
          <pc:sldMk cId="1380831519" sldId="576"/>
        </pc:sldMkLst>
        <pc:picChg chg="mod ord">
          <ac:chgData name="Gunawardana I.I.E. it19973470" userId="b9394437-d2fd-403b-96c3-3274dc3a4bbc" providerId="ADAL" clId="{C16FE706-1A5A-4246-A216-37FA9D8028C4}" dt="2023-05-21T20:24:49.511" v="1711" actId="1076"/>
          <ac:picMkLst>
            <pc:docMk/>
            <pc:sldMk cId="1380831519" sldId="576"/>
            <ac:picMk id="7" creationId="{6056F267-1E83-4D7A-75E9-8B05E92FCC53}"/>
          </ac:picMkLst>
        </pc:picChg>
      </pc:sldChg>
    </pc:docChg>
  </pc:docChgLst>
  <pc:docChgLst>
    <pc:chgData name="Bamunusinghe G.P it20011970" userId="S::it20011970@my.sliit.lk::a24cfa6b-71b5-453b-b29a-90b47e0c2e04" providerId="AD" clId="Web-{6E27EB3A-B34F-BA11-7AE7-7B9EC72E7E50}"/>
    <pc:docChg chg="modSld">
      <pc:chgData name="Bamunusinghe G.P it20011970" userId="S::it20011970@my.sliit.lk::a24cfa6b-71b5-453b-b29a-90b47e0c2e04" providerId="AD" clId="Web-{6E27EB3A-B34F-BA11-7AE7-7B9EC72E7E50}" dt="2023-03-26T18:18:24.108" v="208"/>
      <pc:docMkLst>
        <pc:docMk/>
      </pc:docMkLst>
      <pc:sldChg chg="addSp delSp modSp addAnim delAnim">
        <pc:chgData name="Bamunusinghe G.P it20011970" userId="S::it20011970@my.sliit.lk::a24cfa6b-71b5-453b-b29a-90b47e0c2e04" providerId="AD" clId="Web-{6E27EB3A-B34F-BA11-7AE7-7B9EC72E7E50}" dt="2023-03-26T18:18:24.108" v="208"/>
        <pc:sldMkLst>
          <pc:docMk/>
          <pc:sldMk cId="2169814360" sldId="454"/>
        </pc:sldMkLst>
        <pc:spChg chg="add del mod">
          <ac:chgData name="Bamunusinghe G.P it20011970" userId="S::it20011970@my.sliit.lk::a24cfa6b-71b5-453b-b29a-90b47e0c2e04" providerId="AD" clId="Web-{6E27EB3A-B34F-BA11-7AE7-7B9EC72E7E50}" dt="2023-03-26T18:13:48.869" v="153"/>
          <ac:spMkLst>
            <pc:docMk/>
            <pc:sldMk cId="2169814360" sldId="454"/>
            <ac:spMk id="791" creationId="{61DA9C0A-2F16-CF96-E6F5-F278678E9E20}"/>
          </ac:spMkLst>
        </pc:spChg>
        <pc:spChg chg="add mod">
          <ac:chgData name="Bamunusinghe G.P it20011970" userId="S::it20011970@my.sliit.lk::a24cfa6b-71b5-453b-b29a-90b47e0c2e04" providerId="AD" clId="Web-{6E27EB3A-B34F-BA11-7AE7-7B9EC72E7E50}" dt="2023-03-26T18:14:01.744" v="170" actId="1076"/>
          <ac:spMkLst>
            <pc:docMk/>
            <pc:sldMk cId="2169814360" sldId="454"/>
            <ac:spMk id="814" creationId="{E1D7A330-CCEB-8009-40A4-D65C6E68184F}"/>
          </ac:spMkLst>
        </pc:spChg>
        <pc:graphicFrameChg chg="add del mod modGraphic">
          <ac:chgData name="Bamunusinghe G.P it20011970" userId="S::it20011970@my.sliit.lk::a24cfa6b-71b5-453b-b29a-90b47e0c2e04" providerId="AD" clId="Web-{6E27EB3A-B34F-BA11-7AE7-7B9EC72E7E50}" dt="2023-03-26T18:17:24.623" v="197"/>
          <ac:graphicFrameMkLst>
            <pc:docMk/>
            <pc:sldMk cId="2169814360" sldId="454"/>
            <ac:graphicFrameMk id="16" creationId="{2AAFEA6E-72A9-56A2-39BD-CD0D63D140EE}"/>
          </ac:graphicFrameMkLst>
        </pc:graphicFrameChg>
        <pc:graphicFrameChg chg="del mod modGraphic">
          <ac:chgData name="Bamunusinghe G.P it20011970" userId="S::it20011970@my.sliit.lk::a24cfa6b-71b5-453b-b29a-90b47e0c2e04" providerId="AD" clId="Web-{6E27EB3A-B34F-BA11-7AE7-7B9EC72E7E50}" dt="2023-03-26T18:11:52.460" v="130"/>
          <ac:graphicFrameMkLst>
            <pc:docMk/>
            <pc:sldMk cId="2169814360" sldId="454"/>
            <ac:graphicFrameMk id="188" creationId="{2BABA52C-D821-E47C-CF97-248CA14A0537}"/>
          </ac:graphicFrameMkLst>
        </pc:graphicFrameChg>
        <pc:graphicFrameChg chg="add mod modGraphic">
          <ac:chgData name="Bamunusinghe G.P it20011970" userId="S::it20011970@my.sliit.lk::a24cfa6b-71b5-453b-b29a-90b47e0c2e04" providerId="AD" clId="Web-{6E27EB3A-B34F-BA11-7AE7-7B9EC72E7E50}" dt="2023-03-26T18:17:48.248" v="202" actId="1076"/>
          <ac:graphicFrameMkLst>
            <pc:docMk/>
            <pc:sldMk cId="2169814360" sldId="454"/>
            <ac:graphicFrameMk id="843" creationId="{F58A292E-8786-97A1-6968-4989891BB4E3}"/>
          </ac:graphicFrameMkLst>
        </pc:graphicFrameChg>
        <pc:picChg chg="del mod">
          <ac:chgData name="Bamunusinghe G.P it20011970" userId="S::it20011970@my.sliit.lk::a24cfa6b-71b5-453b-b29a-90b47e0c2e04" providerId="AD" clId="Web-{6E27EB3A-B34F-BA11-7AE7-7B9EC72E7E50}" dt="2023-03-26T18:14:18.276" v="174"/>
          <ac:picMkLst>
            <pc:docMk/>
            <pc:sldMk cId="2169814360" sldId="454"/>
            <ac:picMk id="6" creationId="{6A2BCF7D-29F8-578A-628A-1A9FC8E1A748}"/>
          </ac:picMkLst>
        </pc:picChg>
        <pc:picChg chg="add del mod">
          <ac:chgData name="Bamunusinghe G.P it20011970" userId="S::it20011970@my.sliit.lk::a24cfa6b-71b5-453b-b29a-90b47e0c2e04" providerId="AD" clId="Web-{6E27EB3A-B34F-BA11-7AE7-7B9EC72E7E50}" dt="2023-03-26T18:13:48.869" v="155"/>
          <ac:picMkLst>
            <pc:docMk/>
            <pc:sldMk cId="2169814360" sldId="454"/>
            <ac:picMk id="787" creationId="{69820593-DBEF-B8CA-3FBC-3DFF2376DCA0}"/>
          </ac:picMkLst>
        </pc:picChg>
        <pc:picChg chg="add del mod">
          <ac:chgData name="Bamunusinghe G.P it20011970" userId="S::it20011970@my.sliit.lk::a24cfa6b-71b5-453b-b29a-90b47e0c2e04" providerId="AD" clId="Web-{6E27EB3A-B34F-BA11-7AE7-7B9EC72E7E50}" dt="2023-03-26T18:13:48.869" v="152"/>
          <ac:picMkLst>
            <pc:docMk/>
            <pc:sldMk cId="2169814360" sldId="454"/>
            <ac:picMk id="793" creationId="{BAE9EB7A-9A71-C956-6BA5-978C8F7BB457}"/>
          </ac:picMkLst>
        </pc:picChg>
        <pc:picChg chg="add del mod">
          <ac:chgData name="Bamunusinghe G.P it20011970" userId="S::it20011970@my.sliit.lk::a24cfa6b-71b5-453b-b29a-90b47e0c2e04" providerId="AD" clId="Web-{6E27EB3A-B34F-BA11-7AE7-7B9EC72E7E50}" dt="2023-03-26T18:18:22.780" v="207"/>
          <ac:picMkLst>
            <pc:docMk/>
            <pc:sldMk cId="2169814360" sldId="454"/>
            <ac:picMk id="810" creationId="{388A2AEA-1FAD-F358-7628-C5A64AB82F4A}"/>
          </ac:picMkLst>
        </pc:picChg>
        <pc:picChg chg="add mod">
          <ac:chgData name="Bamunusinghe G.P it20011970" userId="S::it20011970@my.sliit.lk::a24cfa6b-71b5-453b-b29a-90b47e0c2e04" providerId="AD" clId="Web-{6E27EB3A-B34F-BA11-7AE7-7B9EC72E7E50}" dt="2023-03-26T18:14:01.744" v="171" actId="1076"/>
          <ac:picMkLst>
            <pc:docMk/>
            <pc:sldMk cId="2169814360" sldId="454"/>
            <ac:picMk id="816" creationId="{D4AC931C-39F5-0891-DF61-20645DD00A6C}"/>
          </ac:picMkLst>
        </pc:picChg>
        <pc:picChg chg="add">
          <ac:chgData name="Bamunusinghe G.P it20011970" userId="S::it20011970@my.sliit.lk::a24cfa6b-71b5-453b-b29a-90b47e0c2e04" providerId="AD" clId="Web-{6E27EB3A-B34F-BA11-7AE7-7B9EC72E7E50}" dt="2023-03-26T18:18:24.108" v="208"/>
          <ac:picMkLst>
            <pc:docMk/>
            <pc:sldMk cId="2169814360" sldId="454"/>
            <ac:picMk id="942" creationId="{1655161B-89C4-ED0E-4D29-EB3FAD077F79}"/>
          </ac:picMkLst>
        </pc:picChg>
        <pc:cxnChg chg="add del mod">
          <ac:chgData name="Bamunusinghe G.P it20011970" userId="S::it20011970@my.sliit.lk::a24cfa6b-71b5-453b-b29a-90b47e0c2e04" providerId="AD" clId="Web-{6E27EB3A-B34F-BA11-7AE7-7B9EC72E7E50}" dt="2023-03-26T18:13:48.869" v="154"/>
          <ac:cxnSpMkLst>
            <pc:docMk/>
            <pc:sldMk cId="2169814360" sldId="454"/>
            <ac:cxnSpMk id="789" creationId="{0FE79F20-DA39-7646-2A00-471CD0E55E9C}"/>
          </ac:cxnSpMkLst>
        </pc:cxnChg>
        <pc:cxnChg chg="add mod">
          <ac:chgData name="Bamunusinghe G.P it20011970" userId="S::it20011970@my.sliit.lk::a24cfa6b-71b5-453b-b29a-90b47e0c2e04" providerId="AD" clId="Web-{6E27EB3A-B34F-BA11-7AE7-7B9EC72E7E50}" dt="2023-03-26T18:14:01.728" v="169" actId="1076"/>
          <ac:cxnSpMkLst>
            <pc:docMk/>
            <pc:sldMk cId="2169814360" sldId="454"/>
            <ac:cxnSpMk id="812" creationId="{90E4214E-3518-2EB7-3D6E-7958B9BB7CE9}"/>
          </ac:cxnSpMkLst>
        </pc:cxnChg>
      </pc:sldChg>
    </pc:docChg>
  </pc:docChgLst>
  <pc:docChgLst>
    <pc:chgData name="Hettiarachchi T. C. D. S. it19206806" userId="81207b1d-775e-41c2-a434-e855e9c31d1d" providerId="ADAL" clId="{6B48F41E-683F-4F6D-A29C-C526CB75C310}"/>
    <pc:docChg chg="custSel addSld delSld modSld sldOrd">
      <pc:chgData name="Hettiarachchi T. C. D. S. it19206806" userId="81207b1d-775e-41c2-a434-e855e9c31d1d" providerId="ADAL" clId="{6B48F41E-683F-4F6D-A29C-C526CB75C310}" dt="2023-05-21T17:49:50.108" v="79" actId="1076"/>
      <pc:docMkLst>
        <pc:docMk/>
      </pc:docMkLst>
      <pc:sldChg chg="modSp mod">
        <pc:chgData name="Hettiarachchi T. C. D. S. it19206806" userId="81207b1d-775e-41c2-a434-e855e9c31d1d" providerId="ADAL" clId="{6B48F41E-683F-4F6D-A29C-C526CB75C310}" dt="2023-05-20T18:45:39.501" v="45" actId="13926"/>
        <pc:sldMkLst>
          <pc:docMk/>
          <pc:sldMk cId="3387106285" sldId="256"/>
        </pc:sldMkLst>
        <pc:spChg chg="mod">
          <ac:chgData name="Hettiarachchi T. C. D. S. it19206806" userId="81207b1d-775e-41c2-a434-e855e9c31d1d" providerId="ADAL" clId="{6B48F41E-683F-4F6D-A29C-C526CB75C310}" dt="2023-05-20T18:45:39.501" v="45" actId="13926"/>
          <ac:spMkLst>
            <pc:docMk/>
            <pc:sldMk cId="3387106285" sldId="256"/>
            <ac:spMk id="4" creationId="{4AD10B3A-582C-E892-358F-1845EB2D6A37}"/>
          </ac:spMkLst>
        </pc:spChg>
      </pc:sldChg>
      <pc:sldChg chg="ord">
        <pc:chgData name="Hettiarachchi T. C. D. S. it19206806" userId="81207b1d-775e-41c2-a434-e855e9c31d1d" providerId="ADAL" clId="{6B48F41E-683F-4F6D-A29C-C526CB75C310}" dt="2023-05-20T18:44:57.395" v="44"/>
        <pc:sldMkLst>
          <pc:docMk/>
          <pc:sldMk cId="745689191" sldId="263"/>
        </pc:sldMkLst>
      </pc:sldChg>
      <pc:sldChg chg="del">
        <pc:chgData name="Hettiarachchi T. C. D. S. it19206806" userId="81207b1d-775e-41c2-a434-e855e9c31d1d" providerId="ADAL" clId="{6B48F41E-683F-4F6D-A29C-C526CB75C310}" dt="2023-05-20T15:12:57.421" v="1" actId="47"/>
        <pc:sldMkLst>
          <pc:docMk/>
          <pc:sldMk cId="1568529857" sldId="271"/>
        </pc:sldMkLst>
      </pc:sldChg>
      <pc:sldChg chg="del">
        <pc:chgData name="Hettiarachchi T. C. D. S. it19206806" userId="81207b1d-775e-41c2-a434-e855e9c31d1d" providerId="ADAL" clId="{6B48F41E-683F-4F6D-A29C-C526CB75C310}" dt="2023-05-20T17:19:23.196" v="33" actId="47"/>
        <pc:sldMkLst>
          <pc:docMk/>
          <pc:sldMk cId="1802301087" sldId="301"/>
        </pc:sldMkLst>
      </pc:sldChg>
      <pc:sldChg chg="ord">
        <pc:chgData name="Hettiarachchi T. C. D. S. it19206806" userId="81207b1d-775e-41c2-a434-e855e9c31d1d" providerId="ADAL" clId="{6B48F41E-683F-4F6D-A29C-C526CB75C310}" dt="2023-05-20T10:19:30.568" v="0" actId="20578"/>
        <pc:sldMkLst>
          <pc:docMk/>
          <pc:sldMk cId="1054176868" sldId="340"/>
        </pc:sldMkLst>
      </pc:sldChg>
      <pc:sldChg chg="del">
        <pc:chgData name="Hettiarachchi T. C. D. S. it19206806" userId="81207b1d-775e-41c2-a434-e855e9c31d1d" providerId="ADAL" clId="{6B48F41E-683F-4F6D-A29C-C526CB75C310}" dt="2023-05-20T17:52:09.487" v="40" actId="47"/>
        <pc:sldMkLst>
          <pc:docMk/>
          <pc:sldMk cId="3772389291" sldId="489"/>
        </pc:sldMkLst>
      </pc:sldChg>
      <pc:sldChg chg="modSp mod">
        <pc:chgData name="Hettiarachchi T. C. D. S. it19206806" userId="81207b1d-775e-41c2-a434-e855e9c31d1d" providerId="ADAL" clId="{6B48F41E-683F-4F6D-A29C-C526CB75C310}" dt="2023-05-20T16:31:39.251" v="31" actId="20577"/>
        <pc:sldMkLst>
          <pc:docMk/>
          <pc:sldMk cId="3784568312" sldId="532"/>
        </pc:sldMkLst>
        <pc:spChg chg="mod">
          <ac:chgData name="Hettiarachchi T. C. D. S. it19206806" userId="81207b1d-775e-41c2-a434-e855e9c31d1d" providerId="ADAL" clId="{6B48F41E-683F-4F6D-A29C-C526CB75C310}" dt="2023-05-20T16:31:39.251" v="31" actId="20577"/>
          <ac:spMkLst>
            <pc:docMk/>
            <pc:sldMk cId="3784568312" sldId="532"/>
            <ac:spMk id="2" creationId="{0D5803BA-4E3F-C00E-8530-78D1DC6A7A27}"/>
          </ac:spMkLst>
        </pc:spChg>
      </pc:sldChg>
      <pc:sldChg chg="add">
        <pc:chgData name="Hettiarachchi T. C. D. S. it19206806" userId="81207b1d-775e-41c2-a434-e855e9c31d1d" providerId="ADAL" clId="{6B48F41E-683F-4F6D-A29C-C526CB75C310}" dt="2023-05-20T15:14:01.851" v="2"/>
        <pc:sldMkLst>
          <pc:docMk/>
          <pc:sldMk cId="2912047924" sldId="537"/>
        </pc:sldMkLst>
      </pc:sldChg>
      <pc:sldChg chg="ord">
        <pc:chgData name="Hettiarachchi T. C. D. S. it19206806" userId="81207b1d-775e-41c2-a434-e855e9c31d1d" providerId="ADAL" clId="{6B48F41E-683F-4F6D-A29C-C526CB75C310}" dt="2023-05-20T17:52:07.258" v="39"/>
        <pc:sldMkLst>
          <pc:docMk/>
          <pc:sldMk cId="869244760" sldId="538"/>
        </pc:sldMkLst>
      </pc:sldChg>
      <pc:sldChg chg="add del">
        <pc:chgData name="Hettiarachchi T. C. D. S. it19206806" userId="81207b1d-775e-41c2-a434-e855e9c31d1d" providerId="ADAL" clId="{6B48F41E-683F-4F6D-A29C-C526CB75C310}" dt="2023-05-20T17:19:24.681" v="34" actId="47"/>
        <pc:sldMkLst>
          <pc:docMk/>
          <pc:sldMk cId="4163343579" sldId="540"/>
        </pc:sldMkLst>
      </pc:sldChg>
      <pc:sldChg chg="add">
        <pc:chgData name="Hettiarachchi T. C. D. S. it19206806" userId="81207b1d-775e-41c2-a434-e855e9c31d1d" providerId="ADAL" clId="{6B48F41E-683F-4F6D-A29C-C526CB75C310}" dt="2023-05-20T17:51:29.289" v="35"/>
        <pc:sldMkLst>
          <pc:docMk/>
          <pc:sldMk cId="3173417674" sldId="546"/>
        </pc:sldMkLst>
      </pc:sldChg>
      <pc:sldChg chg="ord">
        <pc:chgData name="Hettiarachchi T. C. D. S. it19206806" userId="81207b1d-775e-41c2-a434-e855e9c31d1d" providerId="ADAL" clId="{6B48F41E-683F-4F6D-A29C-C526CB75C310}" dt="2023-05-20T18:44:22.468" v="42"/>
        <pc:sldMkLst>
          <pc:docMk/>
          <pc:sldMk cId="3081994044" sldId="553"/>
        </pc:sldMkLst>
      </pc:sldChg>
      <pc:sldChg chg="delSp mod">
        <pc:chgData name="Hettiarachchi T. C. D. S. it19206806" userId="81207b1d-775e-41c2-a434-e855e9c31d1d" providerId="ADAL" clId="{6B48F41E-683F-4F6D-A29C-C526CB75C310}" dt="2023-05-21T17:32:52.064" v="69" actId="478"/>
        <pc:sldMkLst>
          <pc:docMk/>
          <pc:sldMk cId="1873538919" sldId="554"/>
        </pc:sldMkLst>
        <pc:picChg chg="del">
          <ac:chgData name="Hettiarachchi T. C. D. S. it19206806" userId="81207b1d-775e-41c2-a434-e855e9c31d1d" providerId="ADAL" clId="{6B48F41E-683F-4F6D-A29C-C526CB75C310}" dt="2023-05-21T17:32:52.064" v="69" actId="478"/>
          <ac:picMkLst>
            <pc:docMk/>
            <pc:sldMk cId="1873538919" sldId="554"/>
            <ac:picMk id="4" creationId="{21068BA2-9058-0C7C-3BCA-F4DC8A502AF1}"/>
          </ac:picMkLst>
        </pc:picChg>
      </pc:sldChg>
      <pc:sldChg chg="addSp delSp modSp add mod">
        <pc:chgData name="Hettiarachchi T. C. D. S. it19206806" userId="81207b1d-775e-41c2-a434-e855e9c31d1d" providerId="ADAL" clId="{6B48F41E-683F-4F6D-A29C-C526CB75C310}" dt="2023-05-21T17:49:50.108" v="79" actId="1076"/>
        <pc:sldMkLst>
          <pc:docMk/>
          <pc:sldMk cId="2202234586" sldId="573"/>
        </pc:sldMkLst>
        <pc:spChg chg="del">
          <ac:chgData name="Hettiarachchi T. C. D. S. it19206806" userId="81207b1d-775e-41c2-a434-e855e9c31d1d" providerId="ADAL" clId="{6B48F41E-683F-4F6D-A29C-C526CB75C310}" dt="2023-05-21T16:38:15.672" v="48" actId="478"/>
          <ac:spMkLst>
            <pc:docMk/>
            <pc:sldMk cId="2202234586" sldId="573"/>
            <ac:spMk id="2" creationId="{67F77D69-8481-19C4-7CDE-B9C4FC19A305}"/>
          </ac:spMkLst>
        </pc:spChg>
        <pc:picChg chg="del">
          <ac:chgData name="Hettiarachchi T. C. D. S. it19206806" userId="81207b1d-775e-41c2-a434-e855e9c31d1d" providerId="ADAL" clId="{6B48F41E-683F-4F6D-A29C-C526CB75C310}" dt="2023-05-21T16:38:11.212" v="47" actId="478"/>
          <ac:picMkLst>
            <pc:docMk/>
            <pc:sldMk cId="2202234586" sldId="573"/>
            <ac:picMk id="4" creationId="{21068BA2-9058-0C7C-3BCA-F4DC8A502AF1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6:38:25.854" v="50" actId="478"/>
          <ac:picMkLst>
            <pc:docMk/>
            <pc:sldMk cId="2202234586" sldId="573"/>
            <ac:picMk id="5" creationId="{FE777AE0-9A7D-CB87-81A0-E6CF92BD13B9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6:39:27.481" v="54" actId="478"/>
          <ac:picMkLst>
            <pc:docMk/>
            <pc:sldMk cId="2202234586" sldId="573"/>
            <ac:picMk id="7" creationId="{9BB761D8-723B-0135-1754-5CE33A2D269A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7:24:50.589" v="62" actId="478"/>
          <ac:picMkLst>
            <pc:docMk/>
            <pc:sldMk cId="2202234586" sldId="573"/>
            <ac:picMk id="9" creationId="{6DFE89E9-8534-CCF7-5F2E-5FA77FB2C0C1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7:48:30.417" v="70" actId="478"/>
          <ac:picMkLst>
            <pc:docMk/>
            <pc:sldMk cId="2202234586" sldId="573"/>
            <ac:picMk id="11" creationId="{A7A86A0A-9FBB-28A4-AF74-D9A201DA123F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7:49:45.035" v="78" actId="478"/>
          <ac:picMkLst>
            <pc:docMk/>
            <pc:sldMk cId="2202234586" sldId="573"/>
            <ac:picMk id="13" creationId="{B59C58CE-F9A7-63B9-A99A-A79CB281C681}"/>
          </ac:picMkLst>
        </pc:picChg>
        <pc:picChg chg="add mod">
          <ac:chgData name="Hettiarachchi T. C. D. S. it19206806" userId="81207b1d-775e-41c2-a434-e855e9c31d1d" providerId="ADAL" clId="{6B48F41E-683F-4F6D-A29C-C526CB75C310}" dt="2023-05-21T17:49:50.108" v="79" actId="1076"/>
          <ac:picMkLst>
            <pc:docMk/>
            <pc:sldMk cId="2202234586" sldId="573"/>
            <ac:picMk id="15" creationId="{9A379D8A-6BD5-C437-3C2D-D9D9D76E4301}"/>
          </ac:picMkLst>
        </pc:picChg>
      </pc:sldChg>
    </pc:docChg>
  </pc:docChgLst>
  <pc:docChgLst>
    <pc:chgData name="Bamunusinghe G.P it20011970" userId="S::it20011970@my.sliit.lk::a24cfa6b-71b5-453b-b29a-90b47e0c2e04" providerId="AD" clId="Web-{09CD776D-3004-DFB5-2599-CA97A520E0BD}"/>
    <pc:docChg chg="modSld">
      <pc:chgData name="Bamunusinghe G.P it20011970" userId="S::it20011970@my.sliit.lk::a24cfa6b-71b5-453b-b29a-90b47e0c2e04" providerId="AD" clId="Web-{09CD776D-3004-DFB5-2599-CA97A520E0BD}" dt="2023-03-26T17:55:31.966" v="28" actId="1076"/>
      <pc:docMkLst>
        <pc:docMk/>
      </pc:docMkLst>
      <pc:sldChg chg="addSp delSp modSp">
        <pc:chgData name="Bamunusinghe G.P it20011970" userId="S::it20011970@my.sliit.lk::a24cfa6b-71b5-453b-b29a-90b47e0c2e04" providerId="AD" clId="Web-{09CD776D-3004-DFB5-2599-CA97A520E0BD}" dt="2023-03-26T17:55:31.966" v="28" actId="1076"/>
        <pc:sldMkLst>
          <pc:docMk/>
          <pc:sldMk cId="2169814360" sldId="454"/>
        </pc:sldMkLst>
        <pc:spChg chg="del">
          <ac:chgData name="Bamunusinghe G.P it20011970" userId="S::it20011970@my.sliit.lk::a24cfa6b-71b5-453b-b29a-90b47e0c2e04" providerId="AD" clId="Web-{09CD776D-3004-DFB5-2599-CA97A520E0BD}" dt="2023-03-26T17:54:40.902" v="18"/>
          <ac:spMkLst>
            <pc:docMk/>
            <pc:sldMk cId="2169814360" sldId="454"/>
            <ac:spMk id="18" creationId="{2FB55DBF-5485-F040-EAA9-CEC82F9B51FC}"/>
          </ac:spMkLst>
        </pc:spChg>
        <pc:spChg chg="del">
          <ac:chgData name="Bamunusinghe G.P it20011970" userId="S::it20011970@my.sliit.lk::a24cfa6b-71b5-453b-b29a-90b47e0c2e04" providerId="AD" clId="Web-{09CD776D-3004-DFB5-2599-CA97A520E0BD}" dt="2023-03-26T17:54:20.276" v="13"/>
          <ac:spMkLst>
            <pc:docMk/>
            <pc:sldMk cId="2169814360" sldId="454"/>
            <ac:spMk id="22" creationId="{6A5D7B0B-25F1-6056-362D-8EFB6BF2CB3D}"/>
          </ac:spMkLst>
        </pc:spChg>
        <pc:spChg chg="del topLvl">
          <ac:chgData name="Bamunusinghe G.P it20011970" userId="S::it20011970@my.sliit.lk::a24cfa6b-71b5-453b-b29a-90b47e0c2e04" providerId="AD" clId="Web-{09CD776D-3004-DFB5-2599-CA97A520E0BD}" dt="2023-03-26T17:54:50.949" v="20"/>
          <ac:spMkLst>
            <pc:docMk/>
            <pc:sldMk cId="2169814360" sldId="454"/>
            <ac:spMk id="24" creationId="{D178DA90-7923-B396-AB36-C4E32C1C2EAB}"/>
          </ac:spMkLst>
        </pc:spChg>
        <pc:grpChg chg="del">
          <ac:chgData name="Bamunusinghe G.P it20011970" userId="S::it20011970@my.sliit.lk::a24cfa6b-71b5-453b-b29a-90b47e0c2e04" providerId="AD" clId="Web-{09CD776D-3004-DFB5-2599-CA97A520E0BD}" dt="2023-03-26T17:54:50.949" v="20"/>
          <ac:grpSpMkLst>
            <pc:docMk/>
            <pc:sldMk cId="2169814360" sldId="454"/>
            <ac:grpSpMk id="10" creationId="{78820792-39AD-C558-BD18-E249B53744CE}"/>
          </ac:grpSpMkLst>
        </pc:grpChg>
        <pc:grpChg chg="del topLvl">
          <ac:chgData name="Bamunusinghe G.P it20011970" userId="S::it20011970@my.sliit.lk::a24cfa6b-71b5-453b-b29a-90b47e0c2e04" providerId="AD" clId="Web-{09CD776D-3004-DFB5-2599-CA97A520E0BD}" dt="2023-03-26T17:54:54.809" v="21"/>
          <ac:grpSpMkLst>
            <pc:docMk/>
            <pc:sldMk cId="2169814360" sldId="454"/>
            <ac:grpSpMk id="15" creationId="{C24BE4A3-FECB-C31F-25FE-7DC451BCE8FC}"/>
          </ac:grpSpMkLst>
        </pc:grpChg>
        <pc:picChg chg="mod">
          <ac:chgData name="Bamunusinghe G.P it20011970" userId="S::it20011970@my.sliit.lk::a24cfa6b-71b5-453b-b29a-90b47e0c2e04" providerId="AD" clId="Web-{09CD776D-3004-DFB5-2599-CA97A520E0BD}" dt="2023-03-26T17:55:31.966" v="28" actId="1076"/>
          <ac:picMkLst>
            <pc:docMk/>
            <pc:sldMk cId="2169814360" sldId="454"/>
            <ac:picMk id="4" creationId="{F86EA048-0A04-13FF-C553-9D1EFA5EC421}"/>
          </ac:picMkLst>
        </pc:picChg>
        <pc:picChg chg="del">
          <ac:chgData name="Bamunusinghe G.P it20011970" userId="S::it20011970@my.sliit.lk::a24cfa6b-71b5-453b-b29a-90b47e0c2e04" providerId="AD" clId="Web-{09CD776D-3004-DFB5-2599-CA97A520E0BD}" dt="2023-03-26T17:54:24.480" v="15"/>
          <ac:picMkLst>
            <pc:docMk/>
            <pc:sldMk cId="2169814360" sldId="454"/>
            <ac:picMk id="13" creationId="{0A307A56-96E0-E850-2E96-8B9346CE496E}"/>
          </ac:picMkLst>
        </pc:picChg>
        <pc:picChg chg="add del mod">
          <ac:chgData name="Bamunusinghe G.P it20011970" userId="S::it20011970@my.sliit.lk::a24cfa6b-71b5-453b-b29a-90b47e0c2e04" providerId="AD" clId="Web-{09CD776D-3004-DFB5-2599-CA97A520E0BD}" dt="2023-03-26T17:52:13.413" v="3"/>
          <ac:picMkLst>
            <pc:docMk/>
            <pc:sldMk cId="2169814360" sldId="454"/>
            <ac:picMk id="28" creationId="{03B6C1E4-7378-59C9-FA31-298F77A9B278}"/>
          </ac:picMkLst>
        </pc:picChg>
        <pc:picChg chg="add mod">
          <ac:chgData name="Bamunusinghe G.P it20011970" userId="S::it20011970@my.sliit.lk::a24cfa6b-71b5-453b-b29a-90b47e0c2e04" providerId="AD" clId="Web-{09CD776D-3004-DFB5-2599-CA97A520E0BD}" dt="2023-03-26T17:55:28.341" v="27" actId="1076"/>
          <ac:picMkLst>
            <pc:docMk/>
            <pc:sldMk cId="2169814360" sldId="454"/>
            <ac:picMk id="38" creationId="{27B1F2F3-9C52-515E-9581-6DFA1D22ABB3}"/>
          </ac:picMkLst>
        </pc:picChg>
        <pc:cxnChg chg="del">
          <ac:chgData name="Bamunusinghe G.P it20011970" userId="S::it20011970@my.sliit.lk::a24cfa6b-71b5-453b-b29a-90b47e0c2e04" providerId="AD" clId="Web-{09CD776D-3004-DFB5-2599-CA97A520E0BD}" dt="2023-03-26T17:54:22.808" v="14"/>
          <ac:cxnSpMkLst>
            <pc:docMk/>
            <pc:sldMk cId="2169814360" sldId="454"/>
            <ac:cxnSpMk id="14" creationId="{5EB1C059-7A10-AAD9-4CD7-6BEBE5381759}"/>
          </ac:cxnSpMkLst>
        </pc:cxnChg>
        <pc:cxnChg chg="del">
          <ac:chgData name="Bamunusinghe G.P it20011970" userId="S::it20011970@my.sliit.lk::a24cfa6b-71b5-453b-b29a-90b47e0c2e04" providerId="AD" clId="Web-{09CD776D-3004-DFB5-2599-CA97A520E0BD}" dt="2023-03-26T17:54:33.511" v="16"/>
          <ac:cxnSpMkLst>
            <pc:docMk/>
            <pc:sldMk cId="2169814360" sldId="454"/>
            <ac:cxnSpMk id="19" creationId="{B7620B19-339E-3174-F1F5-0F75FCEFEC7A}"/>
          </ac:cxnSpMkLst>
        </pc:cxnChg>
        <pc:cxnChg chg="del mod">
          <ac:chgData name="Bamunusinghe G.P it20011970" userId="S::it20011970@my.sliit.lk::a24cfa6b-71b5-453b-b29a-90b47e0c2e04" providerId="AD" clId="Web-{09CD776D-3004-DFB5-2599-CA97A520E0BD}" dt="2023-03-26T17:54:36.011" v="17"/>
          <ac:cxnSpMkLst>
            <pc:docMk/>
            <pc:sldMk cId="2169814360" sldId="454"/>
            <ac:cxnSpMk id="20" creationId="{A90D3ABC-9448-8948-B641-315FB0ADE705}"/>
          </ac:cxnSpMkLst>
        </pc:cxnChg>
      </pc:sldChg>
    </pc:docChg>
  </pc:docChgLst>
  <pc:docChgLst>
    <pc:chgData name="Bamunusinghe G.P it20011970" userId="S::it20011970@my.sliit.lk::a24cfa6b-71b5-453b-b29a-90b47e0c2e04" providerId="AD" clId="Web-{45666908-1F31-708C-D0D2-E55600EF29BE}"/>
    <pc:docChg chg="modSld">
      <pc:chgData name="Bamunusinghe G.P it20011970" userId="S::it20011970@my.sliit.lk::a24cfa6b-71b5-453b-b29a-90b47e0c2e04" providerId="AD" clId="Web-{45666908-1F31-708C-D0D2-E55600EF29BE}" dt="2023-03-26T12:45:55.617" v="42" actId="1076"/>
      <pc:docMkLst>
        <pc:docMk/>
      </pc:docMkLst>
      <pc:sldChg chg="addSp delSp modSp">
        <pc:chgData name="Bamunusinghe G.P it20011970" userId="S::it20011970@my.sliit.lk::a24cfa6b-71b5-453b-b29a-90b47e0c2e04" providerId="AD" clId="Web-{45666908-1F31-708C-D0D2-E55600EF29BE}" dt="2023-03-26T12:45:55.617" v="42" actId="1076"/>
        <pc:sldMkLst>
          <pc:docMk/>
          <pc:sldMk cId="2169814360" sldId="454"/>
        </pc:sldMkLst>
        <pc:spChg chg="add del mod">
          <ac:chgData name="Bamunusinghe G.P it20011970" userId="S::it20011970@my.sliit.lk::a24cfa6b-71b5-453b-b29a-90b47e0c2e04" providerId="AD" clId="Web-{45666908-1F31-708C-D0D2-E55600EF29BE}" dt="2023-03-26T12:43:48.034" v="20"/>
          <ac:spMkLst>
            <pc:docMk/>
            <pc:sldMk cId="2169814360" sldId="454"/>
            <ac:spMk id="16" creationId="{427F0BDE-D5F7-B7DA-0EED-5D5F80772F43}"/>
          </ac:spMkLst>
        </pc:spChg>
        <pc:spChg chg="mod">
          <ac:chgData name="Bamunusinghe G.P it20011970" userId="S::it20011970@my.sliit.lk::a24cfa6b-71b5-453b-b29a-90b47e0c2e04" providerId="AD" clId="Web-{45666908-1F31-708C-D0D2-E55600EF29BE}" dt="2023-03-26T12:43:45.206" v="18"/>
          <ac:spMkLst>
            <pc:docMk/>
            <pc:sldMk cId="2169814360" sldId="454"/>
            <ac:spMk id="18" creationId="{2FB55DBF-5485-F040-EAA9-CEC82F9B51FC}"/>
          </ac:spMkLst>
        </pc:spChg>
        <pc:spChg chg="mod">
          <ac:chgData name="Bamunusinghe G.P it20011970" userId="S::it20011970@my.sliit.lk::a24cfa6b-71b5-453b-b29a-90b47e0c2e04" providerId="AD" clId="Web-{45666908-1F31-708C-D0D2-E55600EF29BE}" dt="2023-03-26T12:43:45.253" v="19"/>
          <ac:spMkLst>
            <pc:docMk/>
            <pc:sldMk cId="2169814360" sldId="454"/>
            <ac:spMk id="22" creationId="{6A5D7B0B-25F1-6056-362D-8EFB6BF2CB3D}"/>
          </ac:spMkLst>
        </pc:spChg>
        <pc:spChg chg="add del mod">
          <ac:chgData name="Bamunusinghe G.P it20011970" userId="S::it20011970@my.sliit.lk::a24cfa6b-71b5-453b-b29a-90b47e0c2e04" providerId="AD" clId="Web-{45666908-1F31-708C-D0D2-E55600EF29BE}" dt="2023-03-26T12:43:57.972" v="22" actId="1076"/>
          <ac:spMkLst>
            <pc:docMk/>
            <pc:sldMk cId="2169814360" sldId="454"/>
            <ac:spMk id="24" creationId="{D178DA90-7923-B396-AB36-C4E32C1C2EAB}"/>
          </ac:spMkLst>
        </pc:spChg>
        <pc:spChg chg="mod">
          <ac:chgData name="Bamunusinghe G.P it20011970" userId="S::it20011970@my.sliit.lk::a24cfa6b-71b5-453b-b29a-90b47e0c2e04" providerId="AD" clId="Web-{45666908-1F31-708C-D0D2-E55600EF29BE}" dt="2023-03-26T12:43:45.003" v="15"/>
          <ac:spMkLst>
            <pc:docMk/>
            <pc:sldMk cId="2169814360" sldId="454"/>
            <ac:spMk id="26" creationId="{290F96BD-5DA9-9758-0530-F8D002B64537}"/>
          </ac:spMkLst>
        </pc:spChg>
        <pc:grpChg chg="add del">
          <ac:chgData name="Bamunusinghe G.P it20011970" userId="S::it20011970@my.sliit.lk::a24cfa6b-71b5-453b-b29a-90b47e0c2e04" providerId="AD" clId="Web-{45666908-1F31-708C-D0D2-E55600EF29BE}" dt="2023-03-26T12:45:33.679" v="35"/>
          <ac:grpSpMkLst>
            <pc:docMk/>
            <pc:sldMk cId="2169814360" sldId="454"/>
            <ac:grpSpMk id="17" creationId="{39EDC386-76B3-E5EB-F41C-54CC041667C1}"/>
          </ac:grpSpMkLst>
        </pc:grpChg>
        <pc:grpChg chg="add del">
          <ac:chgData name="Bamunusinghe G.P it20011970" userId="S::it20011970@my.sliit.lk::a24cfa6b-71b5-453b-b29a-90b47e0c2e04" providerId="AD" clId="Web-{45666908-1F31-708C-D0D2-E55600EF29BE}" dt="2023-03-26T12:42:33.594" v="1"/>
          <ac:grpSpMkLst>
            <pc:docMk/>
            <pc:sldMk cId="2169814360" sldId="454"/>
            <ac:grpSpMk id="27" creationId="{F0D3CE65-915D-5CB7-C1CE-98C5046FC538}"/>
          </ac:grpSpMkLst>
        </pc:grpChg>
        <pc:picChg chg="add mod">
          <ac:chgData name="Bamunusinghe G.P it20011970" userId="S::it20011970@my.sliit.lk::a24cfa6b-71b5-453b-b29a-90b47e0c2e04" providerId="AD" clId="Web-{45666908-1F31-708C-D0D2-E55600EF29BE}" dt="2023-03-26T12:45:55.617" v="42" actId="1076"/>
          <ac:picMkLst>
            <pc:docMk/>
            <pc:sldMk cId="2169814360" sldId="454"/>
            <ac:picMk id="4" creationId="{F86EA048-0A04-13FF-C553-9D1EFA5EC421}"/>
          </ac:picMkLst>
        </pc:picChg>
        <pc:picChg chg="add del mod">
          <ac:chgData name="Bamunusinghe G.P it20011970" userId="S::it20011970@my.sliit.lk::a24cfa6b-71b5-453b-b29a-90b47e0c2e04" providerId="AD" clId="Web-{45666908-1F31-708C-D0D2-E55600EF29BE}" dt="2023-03-26T12:45:33.679" v="35"/>
          <ac:picMkLst>
            <pc:docMk/>
            <pc:sldMk cId="2169814360" sldId="454"/>
            <ac:picMk id="23" creationId="{C3ADC4F8-320F-EAF1-F80E-7799FE0EEBD6}"/>
          </ac:picMkLst>
        </pc:picChg>
        <pc:cxnChg chg="mod">
          <ac:chgData name="Bamunusinghe G.P it20011970" userId="S::it20011970@my.sliit.lk::a24cfa6b-71b5-453b-b29a-90b47e0c2e04" providerId="AD" clId="Web-{45666908-1F31-708C-D0D2-E55600EF29BE}" dt="2023-03-26T12:44:12.973" v="26" actId="1076"/>
          <ac:cxnSpMkLst>
            <pc:docMk/>
            <pc:sldMk cId="2169814360" sldId="454"/>
            <ac:cxnSpMk id="14" creationId="{5EB1C059-7A10-AAD9-4CD7-6BEBE5381759}"/>
          </ac:cxnSpMkLst>
        </pc:cxnChg>
        <pc:cxnChg chg="mod">
          <ac:chgData name="Bamunusinghe G.P it20011970" userId="S::it20011970@my.sliit.lk::a24cfa6b-71b5-453b-b29a-90b47e0c2e04" providerId="AD" clId="Web-{45666908-1F31-708C-D0D2-E55600EF29BE}" dt="2023-03-26T12:44:06.222" v="24" actId="1076"/>
          <ac:cxnSpMkLst>
            <pc:docMk/>
            <pc:sldMk cId="2169814360" sldId="454"/>
            <ac:cxnSpMk id="19" creationId="{B7620B19-339E-3174-F1F5-0F75FCEFEC7A}"/>
          </ac:cxnSpMkLst>
        </pc:cxnChg>
        <pc:cxnChg chg="add del mod">
          <ac:chgData name="Bamunusinghe G.P it20011970" userId="S::it20011970@my.sliit.lk::a24cfa6b-71b5-453b-b29a-90b47e0c2e04" providerId="AD" clId="Web-{45666908-1F31-708C-D0D2-E55600EF29BE}" dt="2023-03-26T12:44:28.458" v="29" actId="14100"/>
          <ac:cxnSpMkLst>
            <pc:docMk/>
            <pc:sldMk cId="2169814360" sldId="454"/>
            <ac:cxnSpMk id="20" creationId="{A90D3ABC-9448-8948-B641-315FB0ADE705}"/>
          </ac:cxnSpMkLst>
        </pc:cxnChg>
      </pc:sldChg>
    </pc:docChg>
  </pc:docChgLst>
  <pc:docChgLst>
    <pc:chgData name="Hettiarachchi T. C. D. S. it19206806" userId="81207b1d-775e-41c2-a434-e855e9c31d1d" providerId="ADAL" clId="{2264A532-1247-4101-BCE8-259ADAAC3F5C}"/>
    <pc:docChg chg="undo redo custSel addSld delSld modSld sldOrd">
      <pc:chgData name="Hettiarachchi T. C. D. S. it19206806" userId="81207b1d-775e-41c2-a434-e855e9c31d1d" providerId="ADAL" clId="{2264A532-1247-4101-BCE8-259ADAAC3F5C}" dt="2023-03-26T18:00:43.185" v="2631" actId="478"/>
      <pc:docMkLst>
        <pc:docMk/>
      </pc:docMkLst>
      <pc:sldChg chg="addSp delSp modSp del mod">
        <pc:chgData name="Hettiarachchi T. C. D. S. it19206806" userId="81207b1d-775e-41c2-a434-e855e9c31d1d" providerId="ADAL" clId="{2264A532-1247-4101-BCE8-259ADAAC3F5C}" dt="2023-03-26T13:59:05.889" v="1309" actId="47"/>
        <pc:sldMkLst>
          <pc:docMk/>
          <pc:sldMk cId="3624361165" sldId="258"/>
        </pc:sldMkLst>
        <pc:spChg chg="mod">
          <ac:chgData name="Hettiarachchi T. C. D. S. it19206806" userId="81207b1d-775e-41c2-a434-e855e9c31d1d" providerId="ADAL" clId="{2264A532-1247-4101-BCE8-259ADAAC3F5C}" dt="2023-03-26T13:52:37.415" v="1256" actId="207"/>
          <ac:spMkLst>
            <pc:docMk/>
            <pc:sldMk cId="3624361165" sldId="258"/>
            <ac:spMk id="2" creationId="{CB92E13B-A6FD-11FA-B92C-F23B41E2997A}"/>
          </ac:spMkLst>
        </pc:spChg>
        <pc:spChg chg="mod">
          <ac:chgData name="Hettiarachchi T. C. D. S. it19206806" userId="81207b1d-775e-41c2-a434-e855e9c31d1d" providerId="ADAL" clId="{2264A532-1247-4101-BCE8-259ADAAC3F5C}" dt="2023-03-26T13:55:56.748" v="1282" actId="2085"/>
          <ac:spMkLst>
            <pc:docMk/>
            <pc:sldMk cId="3624361165" sldId="258"/>
            <ac:spMk id="5" creationId="{9F28DA3D-2EE3-B7C8-47EF-2573FD0ADA71}"/>
          </ac:spMkLst>
        </pc:spChg>
        <pc:spChg chg="mod">
          <ac:chgData name="Hettiarachchi T. C. D. S. it19206806" userId="81207b1d-775e-41c2-a434-e855e9c31d1d" providerId="ADAL" clId="{2264A532-1247-4101-BCE8-259ADAAC3F5C}" dt="2023-03-26T13:55:56.748" v="1282" actId="2085"/>
          <ac:spMkLst>
            <pc:docMk/>
            <pc:sldMk cId="3624361165" sldId="258"/>
            <ac:spMk id="6" creationId="{0B587D05-BF2F-3080-2622-D5C1E3290945}"/>
          </ac:spMkLst>
        </pc:spChg>
        <pc:spChg chg="mod">
          <ac:chgData name="Hettiarachchi T. C. D. S. it19206806" userId="81207b1d-775e-41c2-a434-e855e9c31d1d" providerId="ADAL" clId="{2264A532-1247-4101-BCE8-259ADAAC3F5C}" dt="2023-03-26T13:56:05.407" v="1284" actId="2085"/>
          <ac:spMkLst>
            <pc:docMk/>
            <pc:sldMk cId="3624361165" sldId="258"/>
            <ac:spMk id="7" creationId="{6FAB21C3-17DE-D7E0-6CA2-8AD5C1021571}"/>
          </ac:spMkLst>
        </pc:spChg>
        <pc:spChg chg="mod">
          <ac:chgData name="Hettiarachchi T. C. D. S. it19206806" userId="81207b1d-775e-41c2-a434-e855e9c31d1d" providerId="ADAL" clId="{2264A532-1247-4101-BCE8-259ADAAC3F5C}" dt="2023-03-26T13:53:08.811" v="1258" actId="2085"/>
          <ac:spMkLst>
            <pc:docMk/>
            <pc:sldMk cId="3624361165" sldId="258"/>
            <ac:spMk id="9" creationId="{FB7CA3B1-675B-CEF8-D206-35C608C8E688}"/>
          </ac:spMkLst>
        </pc:spChg>
        <pc:spChg chg="mod">
          <ac:chgData name="Hettiarachchi T. C. D. S. it19206806" userId="81207b1d-775e-41c2-a434-e855e9c31d1d" providerId="ADAL" clId="{2264A532-1247-4101-BCE8-259ADAAC3F5C}" dt="2023-03-26T13:53:41.692" v="1261" actId="207"/>
          <ac:spMkLst>
            <pc:docMk/>
            <pc:sldMk cId="3624361165" sldId="258"/>
            <ac:spMk id="10" creationId="{C9746C50-1F23-6007-5765-D8F368B5E74E}"/>
          </ac:spMkLst>
        </pc:spChg>
        <pc:spChg chg="mod">
          <ac:chgData name="Hettiarachchi T. C. D. S. it19206806" userId="81207b1d-775e-41c2-a434-e855e9c31d1d" providerId="ADAL" clId="{2264A532-1247-4101-BCE8-259ADAAC3F5C}" dt="2023-03-26T13:53:45.691" v="1262" actId="207"/>
          <ac:spMkLst>
            <pc:docMk/>
            <pc:sldMk cId="3624361165" sldId="258"/>
            <ac:spMk id="11" creationId="{FBB609CF-A2E6-DE43-B05A-D41177B7EAFC}"/>
          </ac:spMkLst>
        </pc:spChg>
        <pc:spChg chg="mod">
          <ac:chgData name="Hettiarachchi T. C. D. S. it19206806" userId="81207b1d-775e-41c2-a434-e855e9c31d1d" providerId="ADAL" clId="{2264A532-1247-4101-BCE8-259ADAAC3F5C}" dt="2023-03-26T13:53:49.718" v="1263" actId="207"/>
          <ac:spMkLst>
            <pc:docMk/>
            <pc:sldMk cId="3624361165" sldId="258"/>
            <ac:spMk id="12" creationId="{37DCA2CD-63E0-692C-972B-0CF7E3A1405E}"/>
          </ac:spMkLst>
        </pc:spChg>
        <pc:spChg chg="add del">
          <ac:chgData name="Hettiarachchi T. C. D. S. it19206806" userId="81207b1d-775e-41c2-a434-e855e9c31d1d" providerId="ADAL" clId="{2264A532-1247-4101-BCE8-259ADAAC3F5C}" dt="2023-03-26T13:51:25.551" v="1245" actId="22"/>
          <ac:spMkLst>
            <pc:docMk/>
            <pc:sldMk cId="3624361165" sldId="258"/>
            <ac:spMk id="20" creationId="{07485B76-58E5-11B1-D654-79CAC44F38D0}"/>
          </ac:spMkLst>
        </pc:spChg>
        <pc:spChg chg="mod">
          <ac:chgData name="Hettiarachchi T. C. D. S. it19206806" userId="81207b1d-775e-41c2-a434-e855e9c31d1d" providerId="ADAL" clId="{2264A532-1247-4101-BCE8-259ADAAC3F5C}" dt="2023-03-26T13:56:05.407" v="1284" actId="2085"/>
          <ac:spMkLst>
            <pc:docMk/>
            <pc:sldMk cId="3624361165" sldId="258"/>
            <ac:spMk id="41" creationId="{0C100ED2-FB59-3A1F-D5FA-A782151FD055}"/>
          </ac:spMkLst>
        </pc:spChg>
        <pc:spChg chg="mod">
          <ac:chgData name="Hettiarachchi T. C. D. S. it19206806" userId="81207b1d-775e-41c2-a434-e855e9c31d1d" providerId="ADAL" clId="{2264A532-1247-4101-BCE8-259ADAAC3F5C}" dt="2023-03-26T13:56:05.407" v="1284" actId="2085"/>
          <ac:spMkLst>
            <pc:docMk/>
            <pc:sldMk cId="3624361165" sldId="258"/>
            <ac:spMk id="42" creationId="{3A913DA3-3E98-F2B1-92A2-33BF8C432168}"/>
          </ac:spMkLst>
        </pc:spChg>
        <pc:spChg chg="mod">
          <ac:chgData name="Hettiarachchi T. C. D. S. it19206806" userId="81207b1d-775e-41c2-a434-e855e9c31d1d" providerId="ADAL" clId="{2264A532-1247-4101-BCE8-259ADAAC3F5C}" dt="2023-03-26T13:56:05.407" v="1284" actId="2085"/>
          <ac:spMkLst>
            <pc:docMk/>
            <pc:sldMk cId="3624361165" sldId="258"/>
            <ac:spMk id="43" creationId="{5C387420-3853-5039-34F8-FABF7258EA6F}"/>
          </ac:spMkLst>
        </pc:spChg>
        <pc:picChg chg="del">
          <ac:chgData name="Hettiarachchi T. C. D. S. it19206806" userId="81207b1d-775e-41c2-a434-e855e9c31d1d" providerId="ADAL" clId="{2264A532-1247-4101-BCE8-259ADAAC3F5C}" dt="2023-03-26T13:51:43.144" v="1249" actId="478"/>
          <ac:picMkLst>
            <pc:docMk/>
            <pc:sldMk cId="3624361165" sldId="258"/>
            <ac:picMk id="4" creationId="{6497BF78-89DB-1714-7E9C-CF769030E441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3:54:38.314" v="1268" actId="1076"/>
          <ac:picMkLst>
            <pc:docMk/>
            <pc:sldMk cId="3624361165" sldId="258"/>
            <ac:picMk id="21" creationId="{595889FE-C76A-2861-1DDB-1925FD7792C7}"/>
          </ac:picMkLst>
        </pc:picChg>
        <pc:cxnChg chg="mod">
          <ac:chgData name="Hettiarachchi T. C. D. S. it19206806" userId="81207b1d-775e-41c2-a434-e855e9c31d1d" providerId="ADAL" clId="{2264A532-1247-4101-BCE8-259ADAAC3F5C}" dt="2023-03-26T13:55:58.843" v="1283" actId="1076"/>
          <ac:cxnSpMkLst>
            <pc:docMk/>
            <pc:sldMk cId="3624361165" sldId="258"/>
            <ac:cxnSpMk id="45" creationId="{8CBDDF06-7E90-3C6F-BAE0-031F2F8DD852}"/>
          </ac:cxnSpMkLst>
        </pc:cxnChg>
        <pc:cxnChg chg="mod">
          <ac:chgData name="Hettiarachchi T. C. D. S. it19206806" userId="81207b1d-775e-41c2-a434-e855e9c31d1d" providerId="ADAL" clId="{2264A532-1247-4101-BCE8-259ADAAC3F5C}" dt="2023-03-26T13:55:58.843" v="1283" actId="1076"/>
          <ac:cxnSpMkLst>
            <pc:docMk/>
            <pc:sldMk cId="3624361165" sldId="258"/>
            <ac:cxnSpMk id="49" creationId="{81B40CB9-B083-B578-2DE1-0616F07F325A}"/>
          </ac:cxnSpMkLst>
        </pc:cxnChg>
        <pc:cxnChg chg="mod">
          <ac:chgData name="Hettiarachchi T. C. D. S. it19206806" userId="81207b1d-775e-41c2-a434-e855e9c31d1d" providerId="ADAL" clId="{2264A532-1247-4101-BCE8-259ADAAC3F5C}" dt="2023-03-26T13:51:43.144" v="1249" actId="478"/>
          <ac:cxnSpMkLst>
            <pc:docMk/>
            <pc:sldMk cId="3624361165" sldId="258"/>
            <ac:cxnSpMk id="62" creationId="{C3955367-3A54-B2A4-F1CB-E4616EBDE6EC}"/>
          </ac:cxnSpMkLst>
        </pc:cxnChg>
      </pc:sldChg>
      <pc:sldChg chg="addSp delSp modSp mod modTransition">
        <pc:chgData name="Hettiarachchi T. C. D. S. it19206806" userId="81207b1d-775e-41c2-a434-e855e9c31d1d" providerId="ADAL" clId="{2264A532-1247-4101-BCE8-259ADAAC3F5C}" dt="2023-03-26T17:35:30.302" v="2625" actId="732"/>
        <pc:sldMkLst>
          <pc:docMk/>
          <pc:sldMk cId="3454726013" sldId="259"/>
        </pc:sldMkLst>
        <pc:spChg chg="mod">
          <ac:chgData name="Hettiarachchi T. C. D. S. it19206806" userId="81207b1d-775e-41c2-a434-e855e9c31d1d" providerId="ADAL" clId="{2264A532-1247-4101-BCE8-259ADAAC3F5C}" dt="2023-03-26T12:31:37.562" v="551" actId="207"/>
          <ac:spMkLst>
            <pc:docMk/>
            <pc:sldMk cId="3454726013" sldId="259"/>
            <ac:spMk id="2" creationId="{52A6A4E8-D1E0-84A0-17B9-57340E53CE3C}"/>
          </ac:spMkLst>
        </pc:spChg>
        <pc:spChg chg="del">
          <ac:chgData name="Hettiarachchi T. C. D. S. it19206806" userId="81207b1d-775e-41c2-a434-e855e9c31d1d" providerId="ADAL" clId="{2264A532-1247-4101-BCE8-259ADAAC3F5C}" dt="2023-03-26T03:39:14.148" v="22" actId="478"/>
          <ac:spMkLst>
            <pc:docMk/>
            <pc:sldMk cId="3454726013" sldId="259"/>
            <ac:spMk id="3" creationId="{610C2525-32BA-756A-7507-44574BC10DC9}"/>
          </ac:spMkLst>
        </pc:spChg>
        <pc:spChg chg="mod">
          <ac:chgData name="Hettiarachchi T. C. D. S. it19206806" userId="81207b1d-775e-41c2-a434-e855e9c31d1d" providerId="ADAL" clId="{2264A532-1247-4101-BCE8-259ADAAC3F5C}" dt="2023-03-26T17:34:54.166" v="2622" actId="1076"/>
          <ac:spMkLst>
            <pc:docMk/>
            <pc:sldMk cId="3454726013" sldId="259"/>
            <ac:spMk id="5" creationId="{DC6DE476-B5F1-8C12-F289-29D80218120A}"/>
          </ac:spMkLst>
        </pc:spChg>
        <pc:picChg chg="add mod">
          <ac:chgData name="Hettiarachchi T. C. D. S. it19206806" userId="81207b1d-775e-41c2-a434-e855e9c31d1d" providerId="ADAL" clId="{2264A532-1247-4101-BCE8-259ADAAC3F5C}" dt="2023-03-26T17:06:13.437" v="2473" actId="1076"/>
          <ac:picMkLst>
            <pc:docMk/>
            <pc:sldMk cId="3454726013" sldId="259"/>
            <ac:picMk id="4" creationId="{62914219-B106-B1F4-FED6-B2DB78CC3DE7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4:12:04.343" v="30" actId="478"/>
          <ac:picMkLst>
            <pc:docMk/>
            <pc:sldMk cId="3454726013" sldId="259"/>
            <ac:picMk id="5" creationId="{C8B6E5E7-4536-E2F9-C238-2DBF3B972C1F}"/>
          </ac:picMkLst>
        </pc:picChg>
        <pc:picChg chg="add mod modCrop">
          <ac:chgData name="Hettiarachchi T. C. D. S. it19206806" userId="81207b1d-775e-41c2-a434-e855e9c31d1d" providerId="ADAL" clId="{2264A532-1247-4101-BCE8-259ADAAC3F5C}" dt="2023-03-26T17:35:30.302" v="2625" actId="732"/>
          <ac:picMkLst>
            <pc:docMk/>
            <pc:sldMk cId="3454726013" sldId="259"/>
            <ac:picMk id="6" creationId="{A97E20C2-6147-FBDF-E9AC-D0199BDA5D07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00:26.570" v="566" actId="478"/>
          <ac:picMkLst>
            <pc:docMk/>
            <pc:sldMk cId="3454726013" sldId="259"/>
            <ac:picMk id="7" creationId="{8CF6EBC6-240B-89A2-AC02-F78AB57056C5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7:34:34.341" v="2618" actId="1076"/>
          <ac:picMkLst>
            <pc:docMk/>
            <pc:sldMk cId="3454726013" sldId="259"/>
            <ac:picMk id="9" creationId="{A305D2D6-9EF7-5663-DFFF-9190A72B4019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218658336" sldId="262"/>
        </pc:sldMkLst>
        <pc:spChg chg="mod">
          <ac:chgData name="Hettiarachchi T. C. D. S. it19206806" userId="81207b1d-775e-41c2-a434-e855e9c31d1d" providerId="ADAL" clId="{2264A532-1247-4101-BCE8-259ADAAC3F5C}" dt="2023-03-26T05:12:27.896" v="172" actId="14100"/>
          <ac:spMkLst>
            <pc:docMk/>
            <pc:sldMk cId="2218658336" sldId="262"/>
            <ac:spMk id="2" creationId="{15462FE2-BC43-3629-F861-270397A4F2CD}"/>
          </ac:spMkLst>
        </pc:spChg>
        <pc:spChg chg="del">
          <ac:chgData name="Hettiarachchi T. C. D. S. it19206806" userId="81207b1d-775e-41c2-a434-e855e9c31d1d" providerId="ADAL" clId="{2264A532-1247-4101-BCE8-259ADAAC3F5C}" dt="2023-03-26T05:22:06.584" v="226" actId="478"/>
          <ac:spMkLst>
            <pc:docMk/>
            <pc:sldMk cId="2218658336" sldId="262"/>
            <ac:spMk id="3" creationId="{5B989245-DB7D-060D-734A-5C9E4919864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04:49.359" v="588"/>
          <ac:spMkLst>
            <pc:docMk/>
            <pc:sldMk cId="2218658336" sldId="262"/>
            <ac:spMk id="4" creationId="{234BE302-9B41-E301-B15B-7B95136719A7}"/>
          </ac:spMkLst>
        </pc:spChg>
        <pc:spChg chg="add del mod ord">
          <ac:chgData name="Hettiarachchi T. C. D. S. it19206806" userId="81207b1d-775e-41c2-a434-e855e9c31d1d" providerId="ADAL" clId="{2264A532-1247-4101-BCE8-259ADAAC3F5C}" dt="2023-03-26T05:15:55.841" v="194" actId="478"/>
          <ac:spMkLst>
            <pc:docMk/>
            <pc:sldMk cId="2218658336" sldId="262"/>
            <ac:spMk id="5" creationId="{9E67B061-E98E-08A0-CAC2-32B18C979CA3}"/>
          </ac:spMkLst>
        </pc:spChg>
        <pc:spChg chg="add mod">
          <ac:chgData name="Hettiarachchi T. C. D. S. it19206806" userId="81207b1d-775e-41c2-a434-e855e9c31d1d" providerId="ADAL" clId="{2264A532-1247-4101-BCE8-259ADAAC3F5C}" dt="2023-03-26T05:21:42.298" v="225" actId="1076"/>
          <ac:spMkLst>
            <pc:docMk/>
            <pc:sldMk cId="2218658336" sldId="262"/>
            <ac:spMk id="6" creationId="{6AD92A22-BA84-052F-AF08-0ED1792BB6DD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16:11.183" v="199" actId="478"/>
          <ac:spMkLst>
            <pc:docMk/>
            <pc:sldMk cId="2218658336" sldId="262"/>
            <ac:spMk id="8" creationId="{D9B49A2E-0E97-827B-B9F0-B71AA0CC5D29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15:09.459" v="186" actId="478"/>
          <ac:spMkLst>
            <pc:docMk/>
            <pc:sldMk cId="2218658336" sldId="262"/>
            <ac:spMk id="9" creationId="{5AF3B21E-0401-B2C2-ADF0-F5768B88BCEB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21:30.164" v="224"/>
          <ac:spMkLst>
            <pc:docMk/>
            <pc:sldMk cId="2218658336" sldId="262"/>
            <ac:spMk id="13" creationId="{A95431A0-3AC6-6319-1548-BE14B797CF23}"/>
          </ac:spMkLst>
        </pc:spChg>
        <pc:spChg chg="add mod">
          <ac:chgData name="Hettiarachchi T. C. D. S. it19206806" userId="81207b1d-775e-41c2-a434-e855e9c31d1d" providerId="ADAL" clId="{2264A532-1247-4101-BCE8-259ADAAC3F5C}" dt="2023-03-26T05:41:42.716" v="334"/>
          <ac:spMkLst>
            <pc:docMk/>
            <pc:sldMk cId="2218658336" sldId="262"/>
            <ac:spMk id="15" creationId="{DBB9DF2F-DD14-3A0D-0FDC-AEB95CFB4D20}"/>
          </ac:spMkLst>
        </pc:spChg>
        <pc:picChg chg="add mod">
          <ac:chgData name="Hettiarachchi T. C. D. S. it19206806" userId="81207b1d-775e-41c2-a434-e855e9c31d1d" providerId="ADAL" clId="{2264A532-1247-4101-BCE8-259ADAAC3F5C}" dt="2023-03-26T13:00:59.647" v="582"/>
          <ac:picMkLst>
            <pc:docMk/>
            <pc:sldMk cId="2218658336" sldId="262"/>
            <ac:picMk id="3" creationId="{A61633E4-77B8-525E-765B-F0ED6ADB3DF4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22:32.396" v="230" actId="478"/>
          <ac:picMkLst>
            <pc:docMk/>
            <pc:sldMk cId="2218658336" sldId="262"/>
            <ac:picMk id="4" creationId="{085EB75A-541D-0B63-12B0-2E318F0EF09C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24.831" v="204" actId="478"/>
          <ac:picMkLst>
            <pc:docMk/>
            <pc:sldMk cId="2218658336" sldId="262"/>
            <ac:picMk id="7" creationId="{DAF1534C-8DD3-7F03-7C4B-728811F0BA8A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00:58.853" v="581" actId="478"/>
          <ac:picMkLst>
            <pc:docMk/>
            <pc:sldMk cId="2218658336" sldId="262"/>
            <ac:picMk id="10" creationId="{B003CC03-15CC-40FA-6CC1-CFF7B74CB389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05:30:48.368" v="246" actId="1076"/>
          <ac:picMkLst>
            <pc:docMk/>
            <pc:sldMk cId="2218658336" sldId="262"/>
            <ac:picMk id="12" creationId="{E23C8D07-7D15-E911-4596-85460D8543BE}"/>
          </ac:picMkLst>
        </pc:picChg>
        <pc:picChg chg="add mod">
          <ac:chgData name="Hettiarachchi T. C. D. S. it19206806" userId="81207b1d-775e-41c2-a434-e855e9c31d1d" providerId="ADAL" clId="{2264A532-1247-4101-BCE8-259ADAAC3F5C}" dt="2023-03-26T05:22:41.168" v="233"/>
          <ac:picMkLst>
            <pc:docMk/>
            <pc:sldMk cId="2218658336" sldId="262"/>
            <ac:picMk id="14" creationId="{36672FEF-6868-9EC7-D32B-E0387EF4AB61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4:16:37.421" v="1416" actId="14100"/>
          <ac:picMkLst>
            <pc:docMk/>
            <pc:sldMk cId="2218658336" sldId="262"/>
            <ac:picMk id="17" creationId="{5345B766-6C33-851D-C09B-6D9B3D15DF15}"/>
          </ac:picMkLst>
        </pc:picChg>
      </pc:sldChg>
      <pc:sldChg chg="addSp delSp modSp mod">
        <pc:chgData name="Hettiarachchi T. C. D. S. it19206806" userId="81207b1d-775e-41c2-a434-e855e9c31d1d" providerId="ADAL" clId="{2264A532-1247-4101-BCE8-259ADAAC3F5C}" dt="2023-03-26T05:35:33.116" v="260" actId="962"/>
        <pc:sldMkLst>
          <pc:docMk/>
          <pc:sldMk cId="504545681" sldId="265"/>
        </pc:sldMkLst>
        <pc:picChg chg="add mod">
          <ac:chgData name="Hettiarachchi T. C. D. S. it19206806" userId="81207b1d-775e-41c2-a434-e855e9c31d1d" providerId="ADAL" clId="{2264A532-1247-4101-BCE8-259ADAAC3F5C}" dt="2023-03-26T05:22:37.435" v="232" actId="1076"/>
          <ac:picMkLst>
            <pc:docMk/>
            <pc:sldMk cId="504545681" sldId="265"/>
            <ac:picMk id="3" creationId="{CED1ACFE-082A-0A3E-EAB8-066C0CF69996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42.420" v="213"/>
          <ac:picMkLst>
            <pc:docMk/>
            <pc:sldMk cId="504545681" sldId="265"/>
            <ac:picMk id="4" creationId="{E16D698E-FF43-07C8-498E-C2EEFD198599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29:28.305" v="238" actId="478"/>
          <ac:picMkLst>
            <pc:docMk/>
            <pc:sldMk cId="504545681" sldId="265"/>
            <ac:picMk id="6" creationId="{A4A051EE-197A-C844-30D0-974401D5F264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33:36.413" v="250"/>
          <ac:picMkLst>
            <pc:docMk/>
            <pc:sldMk cId="504545681" sldId="265"/>
            <ac:picMk id="8" creationId="{8FA35F08-0E95-0B98-9C82-B7CECDFF4753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33:45.638" v="252" actId="478"/>
          <ac:picMkLst>
            <pc:docMk/>
            <pc:sldMk cId="504545681" sldId="265"/>
            <ac:picMk id="10" creationId="{D8115DA4-DCB4-95D8-16A3-39237E08947E}"/>
          </ac:picMkLst>
        </pc:picChg>
        <pc:picChg chg="add del mod ord">
          <ac:chgData name="Hettiarachchi T. C. D. S. it19206806" userId="81207b1d-775e-41c2-a434-e855e9c31d1d" providerId="ADAL" clId="{2264A532-1247-4101-BCE8-259ADAAC3F5C}" dt="2023-03-26T05:34:32.528" v="257" actId="478"/>
          <ac:picMkLst>
            <pc:docMk/>
            <pc:sldMk cId="504545681" sldId="265"/>
            <ac:picMk id="12" creationId="{AFB59512-B409-9CDC-0459-7569612D2A5F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5:33.116" v="260" actId="962"/>
          <ac:picMkLst>
            <pc:docMk/>
            <pc:sldMk cId="504545681" sldId="265"/>
            <ac:picMk id="14" creationId="{4B3F0323-4536-E9A8-B590-79F22585917D}"/>
          </ac:picMkLst>
        </pc:picChg>
      </pc:sldChg>
      <pc:sldChg chg="addSp delSp modSp mod modTransition setBg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95445225" sldId="268"/>
        </pc:sldMkLst>
        <pc:spChg chg="mod">
          <ac:chgData name="Hettiarachchi T. C. D. S. it19206806" userId="81207b1d-775e-41c2-a434-e855e9c31d1d" providerId="ADAL" clId="{2264A532-1247-4101-BCE8-259ADAAC3F5C}" dt="2023-03-26T05:36:05.455" v="263" actId="26606"/>
          <ac:spMkLst>
            <pc:docMk/>
            <pc:sldMk cId="95445225" sldId="268"/>
            <ac:spMk id="2" creationId="{E16BFFFE-1836-EE19-EF75-F2729F7BDCF3}"/>
          </ac:spMkLst>
        </pc:spChg>
        <pc:spChg chg="mod">
          <ac:chgData name="Hettiarachchi T. C. D. S. it19206806" userId="81207b1d-775e-41c2-a434-e855e9c31d1d" providerId="ADAL" clId="{2264A532-1247-4101-BCE8-259ADAAC3F5C}" dt="2023-03-26T05:36:05.455" v="263" actId="26606"/>
          <ac:spMkLst>
            <pc:docMk/>
            <pc:sldMk cId="95445225" sldId="268"/>
            <ac:spMk id="3" creationId="{D254D203-3208-27F5-B964-BA3764084EFC}"/>
          </ac:spMkLst>
        </pc:spChg>
        <pc:spChg chg="add del">
          <ac:chgData name="Hettiarachchi T. C. D. S. it19206806" userId="81207b1d-775e-41c2-a434-e855e9c31d1d" providerId="ADAL" clId="{2264A532-1247-4101-BCE8-259ADAAC3F5C}" dt="2023-03-26T05:36:05.455" v="263" actId="26606"/>
          <ac:spMkLst>
            <pc:docMk/>
            <pc:sldMk cId="95445225" sldId="268"/>
            <ac:spMk id="11" creationId="{131BAD53-4E89-4F62-BBB7-26359763ED39}"/>
          </ac:spMkLst>
        </pc:spChg>
        <pc:spChg chg="add del">
          <ac:chgData name="Hettiarachchi T. C. D. S. it19206806" userId="81207b1d-775e-41c2-a434-e855e9c31d1d" providerId="ADAL" clId="{2264A532-1247-4101-BCE8-259ADAAC3F5C}" dt="2023-03-26T05:36:05.455" v="263" actId="26606"/>
          <ac:spMkLst>
            <pc:docMk/>
            <pc:sldMk cId="95445225" sldId="268"/>
            <ac:spMk id="13" creationId="{62756DA2-40EB-4C6F-B962-5822FFB54FB6}"/>
          </ac:spMkLst>
        </pc:spChg>
        <pc:picChg chg="add mod ord">
          <ac:chgData name="Hettiarachchi T. C. D. S. it19206806" userId="81207b1d-775e-41c2-a434-e855e9c31d1d" providerId="ADAL" clId="{2264A532-1247-4101-BCE8-259ADAAC3F5C}" dt="2023-03-26T05:36:05.455" v="263" actId="26606"/>
          <ac:picMkLst>
            <pc:docMk/>
            <pc:sldMk cId="95445225" sldId="268"/>
            <ac:picMk id="4" creationId="{E84F0EF3-FCFC-B094-13AF-B48F942A1F41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41.164" v="212"/>
          <ac:picMkLst>
            <pc:docMk/>
            <pc:sldMk cId="95445225" sldId="268"/>
            <ac:picMk id="5" creationId="{2708884A-A35F-9D69-D6AE-64E76C1A5AE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05.455" v="263" actId="26606"/>
          <ac:picMkLst>
            <pc:docMk/>
            <pc:sldMk cId="95445225" sldId="268"/>
            <ac:picMk id="6" creationId="{4F351E32-D541-0F32-7A44-CE46732D368A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568529857" sldId="271"/>
        </pc:sldMkLst>
        <pc:picChg chg="add mod">
          <ac:chgData name="Hettiarachchi T. C. D. S. it19206806" userId="81207b1d-775e-41c2-a434-e855e9c31d1d" providerId="ADAL" clId="{2264A532-1247-4101-BCE8-259ADAAC3F5C}" dt="2023-03-26T05:03:50.183" v="88"/>
          <ac:picMkLst>
            <pc:docMk/>
            <pc:sldMk cId="1568529857" sldId="271"/>
            <ac:picMk id="3" creationId="{11F2BC5E-769E-9DE9-16C1-3F3C43C5AA60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39.107" v="211"/>
          <ac:picMkLst>
            <pc:docMk/>
            <pc:sldMk cId="1568529857" sldId="271"/>
            <ac:picMk id="4" creationId="{F8663077-956A-AE88-59E0-0A5EF215BED6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11.639" v="264"/>
          <ac:picMkLst>
            <pc:docMk/>
            <pc:sldMk cId="1568529857" sldId="271"/>
            <ac:picMk id="5" creationId="{7411127A-3C3C-D69D-8BDD-AFC2ED4EA5FF}"/>
          </ac:picMkLst>
        </pc:picChg>
        <pc:picChg chg="mod">
          <ac:chgData name="Hettiarachchi T. C. D. S. it19206806" userId="81207b1d-775e-41c2-a434-e855e9c31d1d" providerId="ADAL" clId="{2264A532-1247-4101-BCE8-259ADAAC3F5C}" dt="2023-03-26T14:51:06.888" v="1500" actId="1076"/>
          <ac:picMkLst>
            <pc:docMk/>
            <pc:sldMk cId="1568529857" sldId="271"/>
            <ac:picMk id="11" creationId="{9470E9B4-C2EC-4CFD-37C4-5A65F264AEF9}"/>
          </ac:picMkLst>
        </pc:picChg>
      </pc:sldChg>
      <pc:sldChg chg="addSp delSp modSp">
        <pc:chgData name="Hettiarachchi T. C. D. S. it19206806" userId="81207b1d-775e-41c2-a434-e855e9c31d1d" providerId="ADAL" clId="{2264A532-1247-4101-BCE8-259ADAAC3F5C}" dt="2023-03-26T05:36:14.543" v="265"/>
        <pc:sldMkLst>
          <pc:docMk/>
          <pc:sldMk cId="4098144810" sldId="274"/>
        </pc:sldMkLst>
        <pc:picChg chg="add mod">
          <ac:chgData name="Hettiarachchi T. C. D. S. it19206806" userId="81207b1d-775e-41c2-a434-e855e9c31d1d" providerId="ADAL" clId="{2264A532-1247-4101-BCE8-259ADAAC3F5C}" dt="2023-03-26T05:03:52.116" v="89"/>
          <ac:picMkLst>
            <pc:docMk/>
            <pc:sldMk cId="4098144810" sldId="274"/>
            <ac:picMk id="3" creationId="{8B645583-8233-DD90-F68C-8CC0BDA424D2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39.093" v="210"/>
          <ac:picMkLst>
            <pc:docMk/>
            <pc:sldMk cId="4098144810" sldId="274"/>
            <ac:picMk id="6" creationId="{BD61C5E4-1BFD-D07D-D4CF-7C3E61EFB31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14.543" v="265"/>
          <ac:picMkLst>
            <pc:docMk/>
            <pc:sldMk cId="4098144810" sldId="274"/>
            <ac:picMk id="7" creationId="{A07171E2-096D-7091-D08B-90D190055970}"/>
          </ac:picMkLst>
        </pc:picChg>
      </pc:sldChg>
      <pc:sldChg chg="addSp del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41751527" sldId="277"/>
        </pc:sldMkLst>
        <pc:picChg chg="add del mod">
          <ac:chgData name="Hettiarachchi T. C. D. S. it19206806" userId="81207b1d-775e-41c2-a434-e855e9c31d1d" providerId="ADAL" clId="{2264A532-1247-4101-BCE8-259ADAAC3F5C}" dt="2023-03-26T05:03:56.506" v="91"/>
          <ac:picMkLst>
            <pc:docMk/>
            <pc:sldMk cId="4141751527" sldId="277"/>
            <ac:picMk id="2" creationId="{EB03549A-CD5E-2D98-910A-6C7A6DB53AD0}"/>
          </ac:picMkLst>
        </pc:picChg>
        <pc:picChg chg="add mod">
          <ac:chgData name="Hettiarachchi T. C. D. S. it19206806" userId="81207b1d-775e-41c2-a434-e855e9c31d1d" providerId="ADAL" clId="{2264A532-1247-4101-BCE8-259ADAAC3F5C}" dt="2023-03-26T05:03:57.471" v="92"/>
          <ac:picMkLst>
            <pc:docMk/>
            <pc:sldMk cId="4141751527" sldId="277"/>
            <ac:picMk id="3" creationId="{A8333206-9D96-BF9D-58E4-A5AA442AF90E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20.119" v="266"/>
          <ac:picMkLst>
            <pc:docMk/>
            <pc:sldMk cId="4141751527" sldId="277"/>
            <ac:picMk id="4" creationId="{67E3AD08-D806-4E41-F1E4-1F79C2AEDB50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680440301" sldId="280"/>
        </pc:sldMkLst>
        <pc:picChg chg="add mod">
          <ac:chgData name="Hettiarachchi T. C. D. S. it19206806" userId="81207b1d-775e-41c2-a434-e855e9c31d1d" providerId="ADAL" clId="{2264A532-1247-4101-BCE8-259ADAAC3F5C}" dt="2023-03-26T05:03:59.900" v="93"/>
          <ac:picMkLst>
            <pc:docMk/>
            <pc:sldMk cId="3680440301" sldId="280"/>
            <ac:picMk id="4" creationId="{60C280FB-B09F-933A-6D75-55935AA7113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22.226" v="267"/>
          <ac:picMkLst>
            <pc:docMk/>
            <pc:sldMk cId="3680440301" sldId="280"/>
            <ac:picMk id="5" creationId="{7EB85BC4-029B-8C56-B06D-1B3715383CC0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31559952" sldId="283"/>
        </pc:sldMkLst>
        <pc:picChg chg="add mod">
          <ac:chgData name="Hettiarachchi T. C. D. S. it19206806" userId="81207b1d-775e-41c2-a434-e855e9c31d1d" providerId="ADAL" clId="{2264A532-1247-4101-BCE8-259ADAAC3F5C}" dt="2023-03-26T05:04:01.492" v="94"/>
          <ac:picMkLst>
            <pc:docMk/>
            <pc:sldMk cId="131559952" sldId="283"/>
            <ac:picMk id="3" creationId="{B7B2C39E-C74B-DB43-584E-B46395463417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31.409" v="268"/>
          <ac:picMkLst>
            <pc:docMk/>
            <pc:sldMk cId="131559952" sldId="283"/>
            <ac:picMk id="5" creationId="{1ED784B2-0CD7-45CE-CADF-8BB04859E41F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705697845" sldId="286"/>
        </pc:sldMkLst>
        <pc:picChg chg="add mod">
          <ac:chgData name="Hettiarachchi T. C. D. S. it19206806" userId="81207b1d-775e-41c2-a434-e855e9c31d1d" providerId="ADAL" clId="{2264A532-1247-4101-BCE8-259ADAAC3F5C}" dt="2023-03-26T05:04:08.482" v="95"/>
          <ac:picMkLst>
            <pc:docMk/>
            <pc:sldMk cId="3705697845" sldId="286"/>
            <ac:picMk id="3" creationId="{93E83E37-3E51-44CF-D304-139E395ADAA4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38.335" v="269"/>
          <ac:picMkLst>
            <pc:docMk/>
            <pc:sldMk cId="3705697845" sldId="286"/>
            <ac:picMk id="5" creationId="{6D5B244D-1888-CC7A-7B58-603D0BB880E6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70568754" sldId="289"/>
        </pc:sldMkLst>
        <pc:picChg chg="add mod">
          <ac:chgData name="Hettiarachchi T. C. D. S. it19206806" userId="81207b1d-775e-41c2-a434-e855e9c31d1d" providerId="ADAL" clId="{2264A532-1247-4101-BCE8-259ADAAC3F5C}" dt="2023-03-26T05:04:10.792" v="96"/>
          <ac:picMkLst>
            <pc:docMk/>
            <pc:sldMk cId="170568754" sldId="289"/>
            <ac:picMk id="3" creationId="{3CB3CA9F-789F-7595-F85C-22FCDBAF7280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39.597" v="270"/>
          <ac:picMkLst>
            <pc:docMk/>
            <pc:sldMk cId="170568754" sldId="289"/>
            <ac:picMk id="4" creationId="{307F4B43-7E56-894B-B144-A652626206E9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536392220" sldId="292"/>
        </pc:sldMkLst>
        <pc:picChg chg="add mod">
          <ac:chgData name="Hettiarachchi T. C. D. S. it19206806" userId="81207b1d-775e-41c2-a434-e855e9c31d1d" providerId="ADAL" clId="{2264A532-1247-4101-BCE8-259ADAAC3F5C}" dt="2023-03-26T05:04:13.909" v="97"/>
          <ac:picMkLst>
            <pc:docMk/>
            <pc:sldMk cId="536392220" sldId="292"/>
            <ac:picMk id="3" creationId="{C6053E65-602D-6C60-4DF5-8892E35FAF7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40.687" v="271"/>
          <ac:picMkLst>
            <pc:docMk/>
            <pc:sldMk cId="536392220" sldId="292"/>
            <ac:picMk id="5" creationId="{893464A8-1F67-811F-5EB9-2983CCA6C587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275612842" sldId="295"/>
        </pc:sldMkLst>
        <pc:picChg chg="add mod">
          <ac:chgData name="Hettiarachchi T. C. D. S. it19206806" userId="81207b1d-775e-41c2-a434-e855e9c31d1d" providerId="ADAL" clId="{2264A532-1247-4101-BCE8-259ADAAC3F5C}" dt="2023-03-26T05:04:25.067" v="99"/>
          <ac:picMkLst>
            <pc:docMk/>
            <pc:sldMk cId="3275612842" sldId="295"/>
            <ac:picMk id="3" creationId="{53A18131-D611-6192-E3A0-22E72AEA7EA3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42.639" v="272"/>
          <ac:picMkLst>
            <pc:docMk/>
            <pc:sldMk cId="3275612842" sldId="295"/>
            <ac:picMk id="5" creationId="{3517D142-9066-0D96-CA04-75110AFEF093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473027233" sldId="298"/>
        </pc:sldMkLst>
        <pc:picChg chg="add mod">
          <ac:chgData name="Hettiarachchi T. C. D. S. it19206806" userId="81207b1d-775e-41c2-a434-e855e9c31d1d" providerId="ADAL" clId="{2264A532-1247-4101-BCE8-259ADAAC3F5C}" dt="2023-03-26T05:04:22.369" v="98"/>
          <ac:picMkLst>
            <pc:docMk/>
            <pc:sldMk cId="3473027233" sldId="298"/>
            <ac:picMk id="3" creationId="{A69F6C8D-AF52-38E9-62C9-1CC97C9AFB68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43.669" v="273"/>
          <ac:picMkLst>
            <pc:docMk/>
            <pc:sldMk cId="3473027233" sldId="298"/>
            <ac:picMk id="4" creationId="{71E984AB-A47F-8FD3-6898-E8C5D519634B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27:56.071" v="2596" actId="208"/>
        <pc:sldMkLst>
          <pc:docMk/>
          <pc:sldMk cId="1802301087" sldId="301"/>
        </pc:sldMkLst>
        <pc:spChg chg="add mod">
          <ac:chgData name="Hettiarachchi T. C. D. S. it19206806" userId="81207b1d-775e-41c2-a434-e855e9c31d1d" providerId="ADAL" clId="{2264A532-1247-4101-BCE8-259ADAAC3F5C}" dt="2023-03-26T17:27:56.071" v="2596" actId="208"/>
          <ac:spMkLst>
            <pc:docMk/>
            <pc:sldMk cId="1802301087" sldId="301"/>
            <ac:spMk id="6" creationId="{AB6D83FA-C53C-10A5-1AE5-D9871614CE1E}"/>
          </ac:spMkLst>
        </pc:spChg>
        <pc:picChg chg="add mod">
          <ac:chgData name="Hettiarachchi T. C. D. S. it19206806" userId="81207b1d-775e-41c2-a434-e855e9c31d1d" providerId="ADAL" clId="{2264A532-1247-4101-BCE8-259ADAAC3F5C}" dt="2023-03-26T05:04:31.811" v="100"/>
          <ac:picMkLst>
            <pc:docMk/>
            <pc:sldMk cId="1802301087" sldId="301"/>
            <ac:picMk id="2" creationId="{4C7E7C60-9204-D09C-1958-42CC070E3CB6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7:27:30.560" v="2591" actId="167"/>
          <ac:picMkLst>
            <pc:docMk/>
            <pc:sldMk cId="1802301087" sldId="301"/>
            <ac:picMk id="3" creationId="{52B29818-F638-CDD0-6BFC-7ADDBE3253B8}"/>
          </ac:picMkLst>
        </pc:picChg>
        <pc:picChg chg="mod ord">
          <ac:chgData name="Hettiarachchi T. C. D. S. it19206806" userId="81207b1d-775e-41c2-a434-e855e9c31d1d" providerId="ADAL" clId="{2264A532-1247-4101-BCE8-259ADAAC3F5C}" dt="2023-03-26T17:27:39.761" v="2593" actId="1076"/>
          <ac:picMkLst>
            <pc:docMk/>
            <pc:sldMk cId="1802301087" sldId="301"/>
            <ac:picMk id="4" creationId="{08BA2AF0-3FAB-EFAF-A873-A7154E744402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19766830" sldId="304"/>
        </pc:sldMkLst>
        <pc:picChg chg="add mod">
          <ac:chgData name="Hettiarachchi T. C. D. S. it19206806" userId="81207b1d-775e-41c2-a434-e855e9c31d1d" providerId="ADAL" clId="{2264A532-1247-4101-BCE8-259ADAAC3F5C}" dt="2023-03-26T05:04:36.111" v="101"/>
          <ac:picMkLst>
            <pc:docMk/>
            <pc:sldMk cId="4119766830" sldId="304"/>
            <ac:picMk id="3" creationId="{9ADD4672-9BD9-9767-DB07-5ECD587E7D70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49.702" v="275"/>
          <ac:picMkLst>
            <pc:docMk/>
            <pc:sldMk cId="4119766830" sldId="304"/>
            <ac:picMk id="4" creationId="{C7FE69FC-797A-0815-41CA-598EED9B8CDB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866828572" sldId="307"/>
        </pc:sldMkLst>
        <pc:picChg chg="add mod">
          <ac:chgData name="Hettiarachchi T. C. D. S. it19206806" userId="81207b1d-775e-41c2-a434-e855e9c31d1d" providerId="ADAL" clId="{2264A532-1247-4101-BCE8-259ADAAC3F5C}" dt="2023-03-26T05:04:38.142" v="102"/>
          <ac:picMkLst>
            <pc:docMk/>
            <pc:sldMk cId="2866828572" sldId="307"/>
            <ac:picMk id="3" creationId="{91D36D7F-C261-C8CB-1022-02D2351E66E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52.719" v="276"/>
          <ac:picMkLst>
            <pc:docMk/>
            <pc:sldMk cId="2866828572" sldId="307"/>
            <ac:picMk id="4" creationId="{E786E529-AF0F-519C-5CEE-D22E0539C128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576358562" sldId="310"/>
        </pc:sldMkLst>
        <pc:graphicFrameChg chg="mod">
          <ac:chgData name="Hettiarachchi T. C. D. S. it19206806" userId="81207b1d-775e-41c2-a434-e855e9c31d1d" providerId="ADAL" clId="{2264A532-1247-4101-BCE8-259ADAAC3F5C}" dt="2023-03-26T05:04:40.795" v="103"/>
          <ac:graphicFrameMkLst>
            <pc:docMk/>
            <pc:sldMk cId="3576358562" sldId="310"/>
            <ac:graphicFrameMk id="4" creationId="{0DC488B0-A3D1-1084-92FE-D8151C7BC05F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05:04:43.368" v="104"/>
          <ac:picMkLst>
            <pc:docMk/>
            <pc:sldMk cId="3576358562" sldId="310"/>
            <ac:picMk id="3" creationId="{BE677FFF-D4A5-560C-64F7-2E6503FF9F9C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00.273" v="277"/>
          <ac:picMkLst>
            <pc:docMk/>
            <pc:sldMk cId="3576358562" sldId="310"/>
            <ac:picMk id="5" creationId="{1CD7EE35-2302-5B8A-D056-B6CDCAEFEF57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96155539" sldId="313"/>
        </pc:sldMkLst>
        <pc:picChg chg="add mod">
          <ac:chgData name="Hettiarachchi T. C. D. S. it19206806" userId="81207b1d-775e-41c2-a434-e855e9c31d1d" providerId="ADAL" clId="{2264A532-1247-4101-BCE8-259ADAAC3F5C}" dt="2023-03-26T05:04:54.182" v="105"/>
          <ac:picMkLst>
            <pc:docMk/>
            <pc:sldMk cId="696155539" sldId="313"/>
            <ac:picMk id="19" creationId="{56FE338B-1D9C-F258-7B84-4598E6D5202F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03.563" v="278"/>
          <ac:picMkLst>
            <pc:docMk/>
            <pc:sldMk cId="696155539" sldId="313"/>
            <ac:picMk id="20" creationId="{B1D62E52-C6B3-D8CD-017F-3A2595EBA3FE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83459186" sldId="316"/>
        </pc:sldMkLst>
        <pc:picChg chg="add mod ord">
          <ac:chgData name="Hettiarachchi T. C. D. S. it19206806" userId="81207b1d-775e-41c2-a434-e855e9c31d1d" providerId="ADAL" clId="{2264A532-1247-4101-BCE8-259ADAAC3F5C}" dt="2023-03-26T05:05:01.120" v="107" actId="167"/>
          <ac:picMkLst>
            <pc:docMk/>
            <pc:sldMk cId="183459186" sldId="316"/>
            <ac:picMk id="3" creationId="{82CCB793-A255-B03C-6799-CB58D26FBD0A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06.081" v="279"/>
          <ac:picMkLst>
            <pc:docMk/>
            <pc:sldMk cId="183459186" sldId="316"/>
            <ac:picMk id="5" creationId="{51860F85-26E0-74CB-6D5F-A93A7E0AAAD0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7:09.199" v="280"/>
        <pc:sldMkLst>
          <pc:docMk/>
          <pc:sldMk cId="358891282" sldId="319"/>
        </pc:sldMkLst>
        <pc:picChg chg="add mod">
          <ac:chgData name="Hettiarachchi T. C. D. S. it19206806" userId="81207b1d-775e-41c2-a434-e855e9c31d1d" providerId="ADAL" clId="{2264A532-1247-4101-BCE8-259ADAAC3F5C}" dt="2023-03-26T05:05:08.360" v="108"/>
          <ac:picMkLst>
            <pc:docMk/>
            <pc:sldMk cId="358891282" sldId="319"/>
            <ac:picMk id="2" creationId="{41BFC20E-1228-BC8F-1CDC-8F4C4D75889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09.199" v="280"/>
          <ac:picMkLst>
            <pc:docMk/>
            <pc:sldMk cId="358891282" sldId="319"/>
            <ac:picMk id="3" creationId="{3363BBB7-87B3-F21C-E2B9-703D76FA3813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138134972" sldId="322"/>
        </pc:sldMkLst>
        <pc:picChg chg="add mod">
          <ac:chgData name="Hettiarachchi T. C. D. S. it19206806" userId="81207b1d-775e-41c2-a434-e855e9c31d1d" providerId="ADAL" clId="{2264A532-1247-4101-BCE8-259ADAAC3F5C}" dt="2023-03-26T05:05:10.538" v="109"/>
          <ac:picMkLst>
            <pc:docMk/>
            <pc:sldMk cId="1138134972" sldId="322"/>
            <ac:picMk id="2" creationId="{D766D08D-DFA4-4E97-429C-03426CDBF84B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11.833" v="281"/>
          <ac:picMkLst>
            <pc:docMk/>
            <pc:sldMk cId="1138134972" sldId="322"/>
            <ac:picMk id="4" creationId="{3C0B164A-1EDD-511E-BB7A-4EED4E1228B7}"/>
          </ac:picMkLst>
        </pc:picChg>
        <pc:picChg chg="add mod">
          <ac:chgData name="Hettiarachchi T. C. D. S. it19206806" userId="81207b1d-775e-41c2-a434-e855e9c31d1d" providerId="ADAL" clId="{2264A532-1247-4101-BCE8-259ADAAC3F5C}" dt="2023-03-26T16:48:22.118" v="2443" actId="14100"/>
          <ac:picMkLst>
            <pc:docMk/>
            <pc:sldMk cId="1138134972" sldId="322"/>
            <ac:picMk id="6" creationId="{9D96FBF0-600E-1F0C-BAEE-B18B8D088DF3}"/>
          </ac:picMkLst>
        </pc:picChg>
      </pc:sldChg>
      <pc:sldChg chg="addSp delSp modSp mod ord">
        <pc:chgData name="Hettiarachchi T. C. D. S. it19206806" userId="81207b1d-775e-41c2-a434-e855e9c31d1d" providerId="ADAL" clId="{2264A532-1247-4101-BCE8-259ADAAC3F5C}" dt="2023-03-26T16:48:58.682" v="2445"/>
        <pc:sldMkLst>
          <pc:docMk/>
          <pc:sldMk cId="1155897308" sldId="325"/>
        </pc:sldMkLst>
        <pc:picChg chg="add mod">
          <ac:chgData name="Hettiarachchi T. C. D. S. it19206806" userId="81207b1d-775e-41c2-a434-e855e9c31d1d" providerId="ADAL" clId="{2264A532-1247-4101-BCE8-259ADAAC3F5C}" dt="2023-03-26T05:05:13.079" v="110"/>
          <ac:picMkLst>
            <pc:docMk/>
            <pc:sldMk cId="1155897308" sldId="325"/>
            <ac:picMk id="3" creationId="{29A019CC-4268-32F5-7619-4F062AA10F13}"/>
          </ac:picMkLst>
        </pc:picChg>
        <pc:picChg chg="add mod">
          <ac:chgData name="Hettiarachchi T. C. D. S. it19206806" userId="81207b1d-775e-41c2-a434-e855e9c31d1d" providerId="ADAL" clId="{2264A532-1247-4101-BCE8-259ADAAC3F5C}" dt="2023-03-26T15:17:13.478" v="1503" actId="1035"/>
          <ac:picMkLst>
            <pc:docMk/>
            <pc:sldMk cId="1155897308" sldId="325"/>
            <ac:picMk id="4" creationId="{4EB42503-0FAE-7EDB-0998-2F7F5C6EB1F5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5:17:08.700" v="1502" actId="478"/>
          <ac:picMkLst>
            <pc:docMk/>
            <pc:sldMk cId="1155897308" sldId="325"/>
            <ac:picMk id="5" creationId="{2D65D46D-8401-786D-F8CF-3D793A58E32C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873025733" sldId="328"/>
        </pc:sldMkLst>
        <pc:picChg chg="add mod">
          <ac:chgData name="Hettiarachchi T. C. D. S. it19206806" userId="81207b1d-775e-41c2-a434-e855e9c31d1d" providerId="ADAL" clId="{2264A532-1247-4101-BCE8-259ADAAC3F5C}" dt="2023-03-26T05:05:16.892" v="111"/>
          <ac:picMkLst>
            <pc:docMk/>
            <pc:sldMk cId="1873025733" sldId="328"/>
            <ac:picMk id="2" creationId="{173D9CA1-D6EE-2FA1-CE9A-7D11BEAE7A4D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29.683" v="283"/>
          <ac:picMkLst>
            <pc:docMk/>
            <pc:sldMk cId="1873025733" sldId="328"/>
            <ac:picMk id="3" creationId="{D62F043D-74AF-A822-38DD-DE867013DB8A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467236225" sldId="331"/>
        </pc:sldMkLst>
        <pc:picChg chg="add mod">
          <ac:chgData name="Hettiarachchi T. C. D. S. it19206806" userId="81207b1d-775e-41c2-a434-e855e9c31d1d" providerId="ADAL" clId="{2264A532-1247-4101-BCE8-259ADAAC3F5C}" dt="2023-03-26T05:05:18.448" v="112"/>
          <ac:picMkLst>
            <pc:docMk/>
            <pc:sldMk cId="1467236225" sldId="331"/>
            <ac:picMk id="3" creationId="{AED21D2B-C5F2-09AF-1F61-261B14AC1C52}"/>
          </ac:picMkLst>
        </pc:picChg>
      </pc:sldChg>
      <pc:sldChg chg="addSp delSp modSp mod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74212754" sldId="334"/>
        </pc:sldMkLst>
        <pc:spChg chg="del">
          <ac:chgData name="Hettiarachchi T. C. D. S. it19206806" userId="81207b1d-775e-41c2-a434-e855e9c31d1d" providerId="ADAL" clId="{2264A532-1247-4101-BCE8-259ADAAC3F5C}" dt="2023-03-26T13:13:44.438" v="592" actId="478"/>
          <ac:spMkLst>
            <pc:docMk/>
            <pc:sldMk cId="2974212754" sldId="334"/>
            <ac:spMk id="5" creationId="{8B0743F4-FD6E-1DEF-8E29-6F971CCF89EE}"/>
          </ac:spMkLst>
        </pc:spChg>
        <pc:picChg chg="add mod">
          <ac:chgData name="Hettiarachchi T. C. D. S. it19206806" userId="81207b1d-775e-41c2-a434-e855e9c31d1d" providerId="ADAL" clId="{2264A532-1247-4101-BCE8-259ADAAC3F5C}" dt="2023-03-26T05:05:24.788" v="114"/>
          <ac:picMkLst>
            <pc:docMk/>
            <pc:sldMk cId="2974212754" sldId="334"/>
            <ac:picMk id="3" creationId="{7B351745-F249-5ECB-2165-F8543AA94455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13:40.934" v="591" actId="478"/>
          <ac:picMkLst>
            <pc:docMk/>
            <pc:sldMk cId="2974212754" sldId="334"/>
            <ac:picMk id="4" creationId="{609CD2D1-6937-1EFA-AF45-4CA6FA4E3204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34398450" sldId="337"/>
        </pc:sldMkLst>
        <pc:picChg chg="add mod">
          <ac:chgData name="Hettiarachchi T. C. D. S. it19206806" userId="81207b1d-775e-41c2-a434-e855e9c31d1d" providerId="ADAL" clId="{2264A532-1247-4101-BCE8-259ADAAC3F5C}" dt="2023-03-26T05:05:26.342" v="115"/>
          <ac:picMkLst>
            <pc:docMk/>
            <pc:sldMk cId="134398450" sldId="337"/>
            <ac:picMk id="3" creationId="{8373124D-E11C-15B1-DE1B-1DFA5D8F8A38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34.378" v="285"/>
          <ac:picMkLst>
            <pc:docMk/>
            <pc:sldMk cId="134398450" sldId="337"/>
            <ac:picMk id="4" creationId="{65806256-EB0B-B0A0-E793-4C1ADB94B669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054176868" sldId="340"/>
        </pc:sldMkLst>
        <pc:picChg chg="add mod">
          <ac:chgData name="Hettiarachchi T. C. D. S. it19206806" userId="81207b1d-775e-41c2-a434-e855e9c31d1d" providerId="ADAL" clId="{2264A532-1247-4101-BCE8-259ADAAC3F5C}" dt="2023-03-26T05:05:20.550" v="113"/>
          <ac:picMkLst>
            <pc:docMk/>
            <pc:sldMk cId="1054176868" sldId="340"/>
            <ac:picMk id="3" creationId="{AAB4869A-F4FE-B29C-A876-B901DF5BDBBD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48.820" v="286"/>
          <ac:picMkLst>
            <pc:docMk/>
            <pc:sldMk cId="1054176868" sldId="340"/>
            <ac:picMk id="4" creationId="{D53F4C54-07C0-1D3B-D847-94093552AD1C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7:59.777" v="287"/>
        <pc:sldMkLst>
          <pc:docMk/>
          <pc:sldMk cId="888853707" sldId="343"/>
        </pc:sldMkLst>
        <pc:picChg chg="add mod">
          <ac:chgData name="Hettiarachchi T. C. D. S. it19206806" userId="81207b1d-775e-41c2-a434-e855e9c31d1d" providerId="ADAL" clId="{2264A532-1247-4101-BCE8-259ADAAC3F5C}" dt="2023-03-26T05:06:00.290" v="116"/>
          <ac:picMkLst>
            <pc:docMk/>
            <pc:sldMk cId="888853707" sldId="343"/>
            <ac:picMk id="3" creationId="{B251F4B8-3C65-AC11-55BB-A5A775DF4E36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59.777" v="287"/>
          <ac:picMkLst>
            <pc:docMk/>
            <pc:sldMk cId="888853707" sldId="343"/>
            <ac:picMk id="4" creationId="{49B6F451-ED3A-A0F3-B36E-545F588F65E2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8:03.370" v="288"/>
        <pc:sldMkLst>
          <pc:docMk/>
          <pc:sldMk cId="2900268123" sldId="346"/>
        </pc:sldMkLst>
        <pc:picChg chg="add mod">
          <ac:chgData name="Hettiarachchi T. C. D. S. it19206806" userId="81207b1d-775e-41c2-a434-e855e9c31d1d" providerId="ADAL" clId="{2264A532-1247-4101-BCE8-259ADAAC3F5C}" dt="2023-03-26T05:38:03.370" v="288"/>
          <ac:picMkLst>
            <pc:docMk/>
            <pc:sldMk cId="2900268123" sldId="346"/>
            <ac:picMk id="2" creationId="{AD2E7ED3-6D3A-1DE0-D2E2-EB2352305B9C}"/>
          </ac:picMkLst>
        </pc:picChg>
      </pc:sldChg>
      <pc:sldChg chg="addSp delSp modSp mod">
        <pc:chgData name="Hettiarachchi T. C. D. S. it19206806" userId="81207b1d-775e-41c2-a434-e855e9c31d1d" providerId="ADAL" clId="{2264A532-1247-4101-BCE8-259ADAAC3F5C}" dt="2023-03-26T13:42:03.522" v="1218" actId="478"/>
        <pc:sldMkLst>
          <pc:docMk/>
          <pc:sldMk cId="4195178756" sldId="349"/>
        </pc:sldMkLst>
        <pc:spChg chg="add del mod">
          <ac:chgData name="Hettiarachchi T. C. D. S. it19206806" userId="81207b1d-775e-41c2-a434-e855e9c31d1d" providerId="ADAL" clId="{2264A532-1247-4101-BCE8-259ADAAC3F5C}" dt="2023-03-26T13:42:03.522" v="1218" actId="478"/>
          <ac:spMkLst>
            <pc:docMk/>
            <pc:sldMk cId="4195178756" sldId="349"/>
            <ac:spMk id="2" creationId="{A63B6185-24BD-516D-39BC-3D596C809131}"/>
          </ac:spMkLst>
        </pc:spChg>
        <pc:spChg chg="add mod">
          <ac:chgData name="Hettiarachchi T. C. D. S. it19206806" userId="81207b1d-775e-41c2-a434-e855e9c31d1d" providerId="ADAL" clId="{2264A532-1247-4101-BCE8-259ADAAC3F5C}" dt="2023-03-26T13:41:40.984" v="1216" actId="14100"/>
          <ac:spMkLst>
            <pc:docMk/>
            <pc:sldMk cId="4195178756" sldId="349"/>
            <ac:spMk id="6" creationId="{AC2348FC-AF1F-CBBA-3988-0F9CDF627D44}"/>
          </ac:spMkLst>
        </pc:spChg>
        <pc:picChg chg="add mod">
          <ac:chgData name="Hettiarachchi T. C. D. S. it19206806" userId="81207b1d-775e-41c2-a434-e855e9c31d1d" providerId="ADAL" clId="{2264A532-1247-4101-BCE8-259ADAAC3F5C}" dt="2023-03-26T05:06:02.935" v="117"/>
          <ac:picMkLst>
            <pc:docMk/>
            <pc:sldMk cId="4195178756" sldId="349"/>
            <ac:picMk id="3" creationId="{C48F28CE-B656-E08E-F2C0-DFC5B7440829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3:41:48.295" v="1217" actId="167"/>
          <ac:picMkLst>
            <pc:docMk/>
            <pc:sldMk cId="4195178756" sldId="349"/>
            <ac:picMk id="4" creationId="{A9E760F9-A2C0-A2BE-5330-FA1F7574F97A}"/>
          </ac:picMkLst>
        </pc:picChg>
      </pc:sldChg>
      <pc:sldChg chg="addSp delSp modSp mod">
        <pc:chgData name="Hettiarachchi T. C. D. S. it19206806" userId="81207b1d-775e-41c2-a434-e855e9c31d1d" providerId="ADAL" clId="{2264A532-1247-4101-BCE8-259ADAAC3F5C}" dt="2023-03-26T13:43:24.273" v="1242" actId="478"/>
        <pc:sldMkLst>
          <pc:docMk/>
          <pc:sldMk cId="3949201497" sldId="352"/>
        </pc:sldMkLst>
        <pc:spChg chg="del">
          <ac:chgData name="Hettiarachchi T. C. D. S. it19206806" userId="81207b1d-775e-41c2-a434-e855e9c31d1d" providerId="ADAL" clId="{2264A532-1247-4101-BCE8-259ADAAC3F5C}" dt="2023-03-26T13:43:24.273" v="1242" actId="478"/>
          <ac:spMkLst>
            <pc:docMk/>
            <pc:sldMk cId="3949201497" sldId="352"/>
            <ac:spMk id="2" creationId="{60E4306E-FE6F-E6CA-8CB8-EF24C96D4123}"/>
          </ac:spMkLst>
        </pc:spChg>
        <pc:spChg chg="add mod">
          <ac:chgData name="Hettiarachchi T. C. D. S. it19206806" userId="81207b1d-775e-41c2-a434-e855e9c31d1d" providerId="ADAL" clId="{2264A532-1247-4101-BCE8-259ADAAC3F5C}" dt="2023-03-26T13:42:37.397" v="1241" actId="20577"/>
          <ac:spMkLst>
            <pc:docMk/>
            <pc:sldMk cId="3949201497" sldId="352"/>
            <ac:spMk id="6" creationId="{ABDA6825-644C-0A2B-B311-2B76FDADC244}"/>
          </ac:spMkLst>
        </pc:spChg>
        <pc:picChg chg="add mod">
          <ac:chgData name="Hettiarachchi T. C. D. S. it19206806" userId="81207b1d-775e-41c2-a434-e855e9c31d1d" providerId="ADAL" clId="{2264A532-1247-4101-BCE8-259ADAAC3F5C}" dt="2023-03-26T05:06:05.414" v="118"/>
          <ac:picMkLst>
            <pc:docMk/>
            <pc:sldMk cId="3949201497" sldId="352"/>
            <ac:picMk id="3" creationId="{0F5E5DEA-0245-F821-A7DF-45F179F6292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12.617" v="290"/>
          <ac:picMkLst>
            <pc:docMk/>
            <pc:sldMk cId="3949201497" sldId="352"/>
            <ac:picMk id="4" creationId="{26F9D0FE-2151-709C-0EFD-5B4C8085C59E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993598282" sldId="355"/>
        </pc:sldMkLst>
        <pc:picChg chg="add mod">
          <ac:chgData name="Hettiarachchi T. C. D. S. it19206806" userId="81207b1d-775e-41c2-a434-e855e9c31d1d" providerId="ADAL" clId="{2264A532-1247-4101-BCE8-259ADAAC3F5C}" dt="2023-03-26T05:06:10.073" v="119"/>
          <ac:picMkLst>
            <pc:docMk/>
            <pc:sldMk cId="993598282" sldId="355"/>
            <ac:picMk id="4" creationId="{619EE03D-D34B-7C2F-A25E-46E2486EEFF3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15.294" v="291"/>
          <ac:picMkLst>
            <pc:docMk/>
            <pc:sldMk cId="993598282" sldId="355"/>
            <ac:picMk id="5" creationId="{26B20D70-039C-5F79-03B1-F69E5E1206FE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799309672" sldId="358"/>
        </pc:sldMkLst>
        <pc:spChg chg="mod">
          <ac:chgData name="Hettiarachchi T. C. D. S. it19206806" userId="81207b1d-775e-41c2-a434-e855e9c31d1d" providerId="ADAL" clId="{2264A532-1247-4101-BCE8-259ADAAC3F5C}" dt="2023-03-26T13:31:35.567" v="1002" actId="122"/>
          <ac:spMkLst>
            <pc:docMk/>
            <pc:sldMk cId="799309672" sldId="358"/>
            <ac:spMk id="2" creationId="{B6EA10BC-6B89-61B9-E3CC-D82F43495AF8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38:13.395" v="1147" actId="478"/>
          <ac:spMkLst>
            <pc:docMk/>
            <pc:sldMk cId="799309672" sldId="358"/>
            <ac:spMk id="8" creationId="{F6636B59-B2BE-153B-F63A-EE1292EE5C72}"/>
          </ac:spMkLst>
        </pc:spChg>
        <pc:spChg chg="add mod">
          <ac:chgData name="Hettiarachchi T. C. D. S. it19206806" userId="81207b1d-775e-41c2-a434-e855e9c31d1d" providerId="ADAL" clId="{2264A532-1247-4101-BCE8-259ADAAC3F5C}" dt="2023-03-26T13:38:09.215" v="1146" actId="20577"/>
          <ac:spMkLst>
            <pc:docMk/>
            <pc:sldMk cId="799309672" sldId="358"/>
            <ac:spMk id="14" creationId="{35E84640-F0F1-7BD1-D275-C12B0D8835CE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39:57.698" v="1185" actId="478"/>
          <ac:spMkLst>
            <pc:docMk/>
            <pc:sldMk cId="799309672" sldId="358"/>
            <ac:spMk id="15" creationId="{67192FE7-994D-E0C4-415C-B1438F05E0DD}"/>
          </ac:spMkLst>
        </pc:spChg>
        <pc:spChg chg="add mod">
          <ac:chgData name="Hettiarachchi T. C. D. S. it19206806" userId="81207b1d-775e-41c2-a434-e855e9c31d1d" providerId="ADAL" clId="{2264A532-1247-4101-BCE8-259ADAAC3F5C}" dt="2023-03-26T13:41:13.953" v="1190" actId="571"/>
          <ac:spMkLst>
            <pc:docMk/>
            <pc:sldMk cId="799309672" sldId="358"/>
            <ac:spMk id="16" creationId="{FA527F35-2C37-5007-648C-5534D5FB934B}"/>
          </ac:spMkLst>
        </pc:spChg>
        <pc:picChg chg="mod">
          <ac:chgData name="Hettiarachchi T. C. D. S. it19206806" userId="81207b1d-775e-41c2-a434-e855e9c31d1d" providerId="ADAL" clId="{2264A532-1247-4101-BCE8-259ADAAC3F5C}" dt="2023-03-26T13:34:52.270" v="1054" actId="1076"/>
          <ac:picMkLst>
            <pc:docMk/>
            <pc:sldMk cId="799309672" sldId="358"/>
            <ac:picMk id="6" creationId="{C4444B66-10CE-4330-EAE0-E4F6CCFDE93F}"/>
          </ac:picMkLst>
        </pc:picChg>
      </pc:sldChg>
      <pc:sldChg chg="addSp delSp modSp">
        <pc:chgData name="Hettiarachchi T. C. D. S. it19206806" userId="81207b1d-775e-41c2-a434-e855e9c31d1d" providerId="ADAL" clId="{2264A532-1247-4101-BCE8-259ADAAC3F5C}" dt="2023-03-26T05:38:17.981" v="292"/>
        <pc:sldMkLst>
          <pc:docMk/>
          <pc:sldMk cId="2059474920" sldId="358"/>
        </pc:sldMkLst>
        <pc:picChg chg="add del mod">
          <ac:chgData name="Hettiarachchi T. C. D. S. it19206806" userId="81207b1d-775e-41c2-a434-e855e9c31d1d" providerId="ADAL" clId="{2264A532-1247-4101-BCE8-259ADAAC3F5C}" dt="2023-03-26T05:06:15.968" v="121"/>
          <ac:picMkLst>
            <pc:docMk/>
            <pc:sldMk cId="2059474920" sldId="358"/>
            <ac:picMk id="2" creationId="{CDC72EE2-B7D3-CCC8-3048-D8D36F60D938}"/>
          </ac:picMkLst>
        </pc:picChg>
        <pc:picChg chg="add mod">
          <ac:chgData name="Hettiarachchi T. C. D. S. it19206806" userId="81207b1d-775e-41c2-a434-e855e9c31d1d" providerId="ADAL" clId="{2264A532-1247-4101-BCE8-259ADAAC3F5C}" dt="2023-03-26T05:06:17.734" v="122"/>
          <ac:picMkLst>
            <pc:docMk/>
            <pc:sldMk cId="2059474920" sldId="358"/>
            <ac:picMk id="4" creationId="{B3BDA29C-367E-E3F1-AA37-A573BABA859A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17.981" v="292"/>
          <ac:picMkLst>
            <pc:docMk/>
            <pc:sldMk cId="2059474920" sldId="358"/>
            <ac:picMk id="6" creationId="{C4444B66-10CE-4330-EAE0-E4F6CCFDE93F}"/>
          </ac:picMkLst>
        </pc:picChg>
      </pc:sldChg>
      <pc:sldChg chg="addSp modSp mod ord">
        <pc:chgData name="Hettiarachchi T. C. D. S. it19206806" userId="81207b1d-775e-41c2-a434-e855e9c31d1d" providerId="ADAL" clId="{2264A532-1247-4101-BCE8-259ADAAC3F5C}" dt="2023-03-26T13:22:17.554" v="729" actId="1076"/>
        <pc:sldMkLst>
          <pc:docMk/>
          <pc:sldMk cId="1101044609" sldId="361"/>
        </pc:sldMkLst>
        <pc:spChg chg="mod">
          <ac:chgData name="Hettiarachchi T. C. D. S. it19206806" userId="81207b1d-775e-41c2-a434-e855e9c31d1d" providerId="ADAL" clId="{2264A532-1247-4101-BCE8-259ADAAC3F5C}" dt="2023-03-26T13:22:17.554" v="729" actId="1076"/>
          <ac:spMkLst>
            <pc:docMk/>
            <pc:sldMk cId="1101044609" sldId="361"/>
            <ac:spMk id="4" creationId="{CA019F22-3C23-0B2A-EE25-F904CF0EE915}"/>
          </ac:spMkLst>
        </pc:spChg>
        <pc:picChg chg="add mod">
          <ac:chgData name="Hettiarachchi T. C. D. S. it19206806" userId="81207b1d-775e-41c2-a434-e855e9c31d1d" providerId="ADAL" clId="{2264A532-1247-4101-BCE8-259ADAAC3F5C}" dt="2023-03-26T05:06:20.880" v="123"/>
          <ac:picMkLst>
            <pc:docMk/>
            <pc:sldMk cId="1101044609" sldId="361"/>
            <ac:picMk id="3" creationId="{7F153763-6E6E-22AC-B6A8-F5DCC286EB3B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3:18:55.696" v="610" actId="167"/>
          <ac:picMkLst>
            <pc:docMk/>
            <pc:sldMk cId="1101044609" sldId="361"/>
            <ac:picMk id="5" creationId="{41DDD56E-AD51-6A91-C3A8-F151C5E24D9C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8:25.360" v="294"/>
        <pc:sldMkLst>
          <pc:docMk/>
          <pc:sldMk cId="709799907" sldId="364"/>
        </pc:sldMkLst>
        <pc:picChg chg="add mod">
          <ac:chgData name="Hettiarachchi T. C. D. S. it19206806" userId="81207b1d-775e-41c2-a434-e855e9c31d1d" providerId="ADAL" clId="{2264A532-1247-4101-BCE8-259ADAAC3F5C}" dt="2023-03-26T05:06:22.753" v="124"/>
          <ac:picMkLst>
            <pc:docMk/>
            <pc:sldMk cId="709799907" sldId="364"/>
            <ac:picMk id="2" creationId="{AD8006B2-55B9-5A0A-300E-5981A51C8A3B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25.360" v="294"/>
          <ac:picMkLst>
            <pc:docMk/>
            <pc:sldMk cId="709799907" sldId="364"/>
            <ac:picMk id="4" creationId="{8F3C5381-D6B1-5B75-6DA5-BACCE453FBDD}"/>
          </ac:picMkLst>
        </pc:picChg>
      </pc:sldChg>
      <pc:sldChg chg="addSp modSp add del">
        <pc:chgData name="Hettiarachchi T. C. D. S. it19206806" userId="81207b1d-775e-41c2-a434-e855e9c31d1d" providerId="ADAL" clId="{2264A532-1247-4101-BCE8-259ADAAC3F5C}" dt="2023-03-26T15:30:57.755" v="1520" actId="47"/>
        <pc:sldMkLst>
          <pc:docMk/>
          <pc:sldMk cId="3646915034" sldId="367"/>
        </pc:sldMkLst>
        <pc:picChg chg="add mod">
          <ac:chgData name="Hettiarachchi T. C. D. S. it19206806" userId="81207b1d-775e-41c2-a434-e855e9c31d1d" providerId="ADAL" clId="{2264A532-1247-4101-BCE8-259ADAAC3F5C}" dt="2023-03-26T05:06:25.119" v="125"/>
          <ac:picMkLst>
            <pc:docMk/>
            <pc:sldMk cId="3646915034" sldId="367"/>
            <ac:picMk id="3" creationId="{C6E648C6-09C6-79FD-1336-F52CFE7F819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28.007" v="295"/>
          <ac:picMkLst>
            <pc:docMk/>
            <pc:sldMk cId="3646915034" sldId="367"/>
            <ac:picMk id="4" creationId="{7A47F312-C3B3-5ACE-EEF3-492A78091088}"/>
          </ac:picMkLst>
        </pc:pic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193230490" sldId="370"/>
        </pc:sldMkLst>
      </pc:sldChg>
      <pc:sldChg chg="addSp delSp modSp mod">
        <pc:chgData name="Hettiarachchi T. C. D. S. it19206806" userId="81207b1d-775e-41c2-a434-e855e9c31d1d" providerId="ADAL" clId="{2264A532-1247-4101-BCE8-259ADAAC3F5C}" dt="2023-03-26T14:00:01.590" v="1390" actId="20577"/>
        <pc:sldMkLst>
          <pc:docMk/>
          <pc:sldMk cId="3881308009" sldId="370"/>
        </pc:sldMkLst>
        <pc:spChg chg="del">
          <ac:chgData name="Hettiarachchi T. C. D. S. it19206806" userId="81207b1d-775e-41c2-a434-e855e9c31d1d" providerId="ADAL" clId="{2264A532-1247-4101-BCE8-259ADAAC3F5C}" dt="2023-03-26T13:55:37.731" v="1281" actId="478"/>
          <ac:spMkLst>
            <pc:docMk/>
            <pc:sldMk cId="3881308009" sldId="370"/>
            <ac:spMk id="2" creationId="{A1B31A91-7F46-DAEE-588F-FAB04680AB49}"/>
          </ac:spMkLst>
        </pc:spChg>
        <pc:spChg chg="add del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6" creationId="{9D523FEA-B3DF-7540-EA7B-3F387BCBC31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8" creationId="{66C3AE34-CFB3-09EC-3860-1E4A64687B54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9" creationId="{AEC98664-EE2A-4E06-A46F-FE5FA3AB4F3F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0" creationId="{1B946310-9D98-5800-0F72-1E315CC90697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1" creationId="{E1ABAE46-7A60-BEB3-51A7-0A62DC691F08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2" creationId="{3EC2B546-14F7-1B43-EC1D-19FA7D272A8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3" creationId="{F7BA4FF8-6897-7531-3656-EF578589F662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4" creationId="{9BA55D1D-A71B-28D1-7B13-9B63E2AB6F68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5" creationId="{D5DC836C-6FD9-E5F2-E9CF-8E305F377556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22" creationId="{8CE6E63E-225B-F625-96EE-34FDACD7DA8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23" creationId="{22C630B5-C404-D8A0-F4D7-D42C34AC3914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24" creationId="{BC974466-423F-8792-E4D4-7A77A5C4C768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30" creationId="{2A30C45C-79D5-0A0B-2C71-E2819BE84C28}"/>
          </ac:spMkLst>
        </pc:spChg>
        <pc:spChg chg="mod">
          <ac:chgData name="Hettiarachchi T. C. D. S. it19206806" userId="81207b1d-775e-41c2-a434-e855e9c31d1d" providerId="ADAL" clId="{2264A532-1247-4101-BCE8-259ADAAC3F5C}" dt="2023-03-26T14:00:01.590" v="1390" actId="20577"/>
          <ac:spMkLst>
            <pc:docMk/>
            <pc:sldMk cId="3881308009" sldId="370"/>
            <ac:spMk id="31" creationId="{D109874B-5850-3AB8-665F-68F53B029CE0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36" creationId="{94409262-189D-E6B2-1E39-DDAC5A65DB1A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37" creationId="{AB7CF2B3-B29D-4411-4824-1D6190DD139A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38" creationId="{D7F11001-7779-7AEF-12D5-63A1B512ABE7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39" creationId="{EFA051A9-BC81-A966-4010-AB626B37EFF7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40" creationId="{5AB24BC3-8990-13AD-4258-92028BEA02B9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41" creationId="{4808E6C6-2B55-033A-94FC-6754F553456A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42" creationId="{B1E46CEE-0142-DBB7-E106-8EBCF469016B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43" creationId="{A890E678-DD51-CC85-F2AB-E14FDFAB978C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50" creationId="{1B37D9CD-2394-3AB2-6025-AB8E535969C3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51" creationId="{C3F2BC9D-C872-8EED-8F76-9520415142A9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52" creationId="{62D05953-8299-ED8C-5A61-C8981239453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58" creationId="{2A8FC15B-A8BA-D239-AEA9-EDC59416D4AF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60" creationId="{94F0B6A8-7E1F-BFDF-1C25-A5E3A5478688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61" creationId="{D8486EBC-D645-081E-29B5-34A58D30184E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62" creationId="{FFB0D666-7052-E5B4-9D37-1B2837B79921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63" creationId="{9CF1358A-A3E4-DE23-92B3-AE59DD1C71F6}"/>
          </ac:spMkLst>
        </pc:spChg>
        <pc:spChg chg="add mod">
          <ac:chgData name="Hettiarachchi T. C. D. S. it19206806" userId="81207b1d-775e-41c2-a434-e855e9c31d1d" providerId="ADAL" clId="{2264A532-1247-4101-BCE8-259ADAAC3F5C}" dt="2023-03-26T13:57:53.927" v="1307" actId="207"/>
          <ac:spMkLst>
            <pc:docMk/>
            <pc:sldMk cId="3881308009" sldId="370"/>
            <ac:spMk id="64" creationId="{6B169658-A457-DF23-0F61-BCB87E693A96}"/>
          </ac:spMkLst>
        </pc:spChg>
        <pc:spChg chg="add mod">
          <ac:chgData name="Hettiarachchi T. C. D. S. it19206806" userId="81207b1d-775e-41c2-a434-e855e9c31d1d" providerId="ADAL" clId="{2264A532-1247-4101-BCE8-259ADAAC3F5C}" dt="2023-03-26T13:58:04.459" v="1308" actId="207"/>
          <ac:spMkLst>
            <pc:docMk/>
            <pc:sldMk cId="3881308009" sldId="370"/>
            <ac:spMk id="65" creationId="{49E4A107-DB23-F2E5-B06F-CA7DE4001DE6}"/>
          </ac:spMkLst>
        </pc:spChg>
        <pc:spChg chg="add mod">
          <ac:chgData name="Hettiarachchi T. C. D. S. it19206806" userId="81207b1d-775e-41c2-a434-e855e9c31d1d" providerId="ADAL" clId="{2264A532-1247-4101-BCE8-259ADAAC3F5C}" dt="2023-03-26T13:58:04.459" v="1308" actId="207"/>
          <ac:spMkLst>
            <pc:docMk/>
            <pc:sldMk cId="3881308009" sldId="370"/>
            <ac:spMk id="66" creationId="{8AD2ED8A-3A65-D9B9-E1FC-70D185BCEDA5}"/>
          </ac:spMkLst>
        </pc:spChg>
        <pc:spChg chg="add mod">
          <ac:chgData name="Hettiarachchi T. C. D. S. it19206806" userId="81207b1d-775e-41c2-a434-e855e9c31d1d" providerId="ADAL" clId="{2264A532-1247-4101-BCE8-259ADAAC3F5C}" dt="2023-03-26T13:58:04.459" v="1308" actId="207"/>
          <ac:spMkLst>
            <pc:docMk/>
            <pc:sldMk cId="3881308009" sldId="370"/>
            <ac:spMk id="67" creationId="{CD5C43F0-9C85-2F34-328C-E00E0B466B8E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74" creationId="{08205AD3-577E-1B50-022D-C824AF42A62B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75" creationId="{4551E3DA-E93F-BED5-253D-579707A3BDB5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76" creationId="{305283E3-88B8-F164-BFBE-C8D3C57CD364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82" creationId="{2FB5C5E6-E9CA-38B6-C5D2-AE4D4BF9B418}"/>
          </ac:spMkLst>
        </pc:spChg>
        <pc:picChg chg="add del mod">
          <ac:chgData name="Hettiarachchi T. C. D. S. it19206806" userId="81207b1d-775e-41c2-a434-e855e9c31d1d" providerId="ADAL" clId="{2264A532-1247-4101-BCE8-259ADAAC3F5C}" dt="2023-03-26T13:57:32.910" v="1289" actId="478"/>
          <ac:picMkLst>
            <pc:docMk/>
            <pc:sldMk cId="3881308009" sldId="370"/>
            <ac:picMk id="3" creationId="{F135D94E-72F6-A0B9-7528-E5E7A26528DE}"/>
          </ac:picMkLst>
        </pc:picChg>
        <pc:picChg chg="del">
          <ac:chgData name="Hettiarachchi T. C. D. S. it19206806" userId="81207b1d-775e-41c2-a434-e855e9c31d1d" providerId="ADAL" clId="{2264A532-1247-4101-BCE8-259ADAAC3F5C}" dt="2023-03-26T13:54:54.883" v="1272" actId="478"/>
          <ac:picMkLst>
            <pc:docMk/>
            <pc:sldMk cId="3881308009" sldId="370"/>
            <ac:picMk id="4" creationId="{3E732043-A84E-E5B1-4853-853984CEB5F4}"/>
          </ac:picMkLst>
        </pc:picChg>
        <pc:picChg chg="add del mod ord">
          <ac:chgData name="Hettiarachchi T. C. D. S. it19206806" userId="81207b1d-775e-41c2-a434-e855e9c31d1d" providerId="ADAL" clId="{2264A532-1247-4101-BCE8-259ADAAC3F5C}" dt="2023-03-26T13:57:14.985" v="1288" actId="478"/>
          <ac:picMkLst>
            <pc:docMk/>
            <pc:sldMk cId="3881308009" sldId="370"/>
            <ac:picMk id="5" creationId="{D90FBACD-6EDF-9281-6997-3E0F8BF54C50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57:32.910" v="1289" actId="478"/>
          <ac:picMkLst>
            <pc:docMk/>
            <pc:sldMk cId="3881308009" sldId="370"/>
            <ac:picMk id="7" creationId="{C2904ECC-70F0-EFDE-CDD5-F03B1AE2817B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57:10.058" v="1287"/>
          <ac:picMkLst>
            <pc:docMk/>
            <pc:sldMk cId="3881308009" sldId="370"/>
            <ac:picMk id="35" creationId="{CA0CCF5D-D296-1108-647A-5C0967DFDF87}"/>
          </ac:picMkLst>
        </pc:picChg>
        <pc:picChg chg="add mod">
          <ac:chgData name="Hettiarachchi T. C. D. S. it19206806" userId="81207b1d-775e-41c2-a434-e855e9c31d1d" providerId="ADAL" clId="{2264A532-1247-4101-BCE8-259ADAAC3F5C}" dt="2023-03-26T13:57:38.533" v="1306" actId="1036"/>
          <ac:picMkLst>
            <pc:docMk/>
            <pc:sldMk cId="3881308009" sldId="370"/>
            <ac:picMk id="59" creationId="{E4A65B01-CAE3-0D6F-14AA-3F38DD69A196}"/>
          </ac:picMkLst>
        </pc:pic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16" creationId="{BF43CFEC-12FC-CBE0-E698-5D22DB1A5014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17" creationId="{2E9D8CD1-5549-9274-9C72-DAD7FBF83B51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18" creationId="{C236805C-CD5D-A1F6-53CF-447DCF352F9C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19" creationId="{7FC14A1A-2AF0-4955-32BC-5CF5DBCC83EC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0" creationId="{A28CB642-3D16-F2D2-E378-274A4B20CA2C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1" creationId="{3F6F93A9-5B78-4002-F169-1644481B07BF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5" creationId="{07B14017-FE51-8406-D05A-4E01104EBC46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6" creationId="{FE404292-F4FB-B285-05A0-5FCD560091FF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7" creationId="{D82137EF-FBF0-874A-082A-B1B2AC1C6D79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8" creationId="{76E91ACC-54CC-38EF-AD98-64672158AA6A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9" creationId="{05A79F55-054C-DCB6-7135-DD1E652AC6B4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4" creationId="{EF0F1850-6FE5-362F-2879-1213A15D8247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5" creationId="{28C5E2D4-E3F4-057C-F06D-55640E4670D1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6" creationId="{2C1BEBC9-FE5D-EE71-DECB-5D21D780A554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7" creationId="{581AB53E-433D-12F2-B3A8-32C856233697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8" creationId="{DFFBAD6F-4DF1-185D-F018-15F04769725E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9" creationId="{13980519-E20E-E8B5-7DDE-60950DAF8A1F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3" creationId="{F6FF55C9-3E82-E668-5022-70B554D043C8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4" creationId="{3357000A-0538-BF43-AEA2-B5F0112BBAB6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5" creationId="{AA4A1D6E-3EAA-5E4D-D783-FCCA5000BEA1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6" creationId="{EB408D05-6013-0E74-9131-AABBEB225E04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7" creationId="{D07D553C-B51E-41A9-267C-C53B19C4DEBC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68" creationId="{AA9B7C43-DE11-627B-675E-4D0FC99195E9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69" creationId="{0E260A5C-4F90-C1D5-EB99-7918A27C761F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0" creationId="{3E239D18-D429-51CE-BE83-44F585ADD4C8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1" creationId="{CBF1ABAC-835D-C669-6BC9-25401FFC6539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2" creationId="{2A1A8B62-9D9F-C342-77FF-0FA1E78ECF4F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3" creationId="{6447DDD0-E263-B1C2-3EAA-C435F9A72A3F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7" creationId="{5918CC6E-318E-EA91-7A63-691D60CF2797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8" creationId="{471D5961-56B7-BB54-0BBB-A18AF3C01E67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9" creationId="{1B993222-D914-606D-C359-49AF842C932C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80" creationId="{F78E019D-3EFC-1454-C328-7F99D7CA0468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81" creationId="{4EE4C12C-9161-8F11-D9A1-490876DE6606}"/>
          </ac:cxnSpMkLst>
        </pc:cxn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703892325" sldId="373"/>
        </pc:sldMkLst>
        <pc:picChg chg="add mod">
          <ac:chgData name="Hettiarachchi T. C. D. S. it19206806" userId="81207b1d-775e-41c2-a434-e855e9c31d1d" providerId="ADAL" clId="{2264A532-1247-4101-BCE8-259ADAAC3F5C}" dt="2023-03-26T05:06:29.592" v="127"/>
          <ac:picMkLst>
            <pc:docMk/>
            <pc:sldMk cId="1703892325" sldId="373"/>
            <ac:picMk id="2" creationId="{3BD16002-D1CB-F765-92AB-8229213DA0DB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35.421" v="297"/>
          <ac:picMkLst>
            <pc:docMk/>
            <pc:sldMk cId="1703892325" sldId="373"/>
            <ac:picMk id="3" creationId="{BE11F956-F4BD-C28B-D200-0194A86E5F1D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8:37.353" v="298"/>
        <pc:sldMkLst>
          <pc:docMk/>
          <pc:sldMk cId="2529800544" sldId="376"/>
        </pc:sldMkLst>
        <pc:picChg chg="add mod">
          <ac:chgData name="Hettiarachchi T. C. D. S. it19206806" userId="81207b1d-775e-41c2-a434-e855e9c31d1d" providerId="ADAL" clId="{2264A532-1247-4101-BCE8-259ADAAC3F5C}" dt="2023-03-26T05:06:31.677" v="128"/>
          <ac:picMkLst>
            <pc:docMk/>
            <pc:sldMk cId="2529800544" sldId="376"/>
            <ac:picMk id="2" creationId="{7B6C7448-38A0-9094-707C-323293CD9786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37.353" v="298"/>
          <ac:picMkLst>
            <pc:docMk/>
            <pc:sldMk cId="2529800544" sldId="376"/>
            <ac:picMk id="3" creationId="{A496C3E2-E700-2AD8-8C1C-94356B939DC8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8:39.324" v="299"/>
        <pc:sldMkLst>
          <pc:docMk/>
          <pc:sldMk cId="900593593" sldId="379"/>
        </pc:sldMkLst>
        <pc:picChg chg="add mod">
          <ac:chgData name="Hettiarachchi T. C. D. S. it19206806" userId="81207b1d-775e-41c2-a434-e855e9c31d1d" providerId="ADAL" clId="{2264A532-1247-4101-BCE8-259ADAAC3F5C}" dt="2023-03-26T05:06:33.859" v="129"/>
          <ac:picMkLst>
            <pc:docMk/>
            <pc:sldMk cId="900593593" sldId="379"/>
            <ac:picMk id="4" creationId="{E92F29BF-5C7A-85E2-02CD-5AA06E2AEAA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39.324" v="299"/>
          <ac:picMkLst>
            <pc:docMk/>
            <pc:sldMk cId="900593593" sldId="379"/>
            <ac:picMk id="5" creationId="{97462B28-DE40-B1CB-968E-C1FAA35D9BE2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721888178" sldId="382"/>
        </pc:sldMkLst>
        <pc:picChg chg="add mod">
          <ac:chgData name="Hettiarachchi T. C. D. S. it19206806" userId="81207b1d-775e-41c2-a434-e855e9c31d1d" providerId="ADAL" clId="{2264A532-1247-4101-BCE8-259ADAAC3F5C}" dt="2023-03-26T05:06:35.622" v="130"/>
          <ac:picMkLst>
            <pc:docMk/>
            <pc:sldMk cId="1721888178" sldId="382"/>
            <ac:picMk id="2" creationId="{54840AD1-128F-D607-849E-B633648D896B}"/>
          </ac:picMkLst>
        </pc:picChg>
        <pc:picChg chg="add mod">
          <ac:chgData name="Hettiarachchi T. C. D. S. it19206806" userId="81207b1d-775e-41c2-a434-e855e9c31d1d" providerId="ADAL" clId="{2264A532-1247-4101-BCE8-259ADAAC3F5C}" dt="2023-03-26T06:20:46.300" v="518" actId="1076"/>
          <ac:picMkLst>
            <pc:docMk/>
            <pc:sldMk cId="1721888178" sldId="382"/>
            <ac:picMk id="4" creationId="{C23BEBA6-6F47-7B8F-AC15-49099578755D}"/>
          </ac:picMkLst>
        </pc:picChg>
        <pc:picChg chg="add mod">
          <ac:chgData name="Hettiarachchi T. C. D. S. it19206806" userId="81207b1d-775e-41c2-a434-e855e9c31d1d" providerId="ADAL" clId="{2264A532-1247-4101-BCE8-259ADAAC3F5C}" dt="2023-03-26T06:20:30.450" v="516" actId="14100"/>
          <ac:picMkLst>
            <pc:docMk/>
            <pc:sldMk cId="1721888178" sldId="382"/>
            <ac:picMk id="5" creationId="{98EC19C9-3FEA-E791-5FBF-145E9F2F5930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771494622" sldId="385"/>
        </pc:sldMkLst>
        <pc:picChg chg="add mod">
          <ac:chgData name="Hettiarachchi T. C. D. S. it19206806" userId="81207b1d-775e-41c2-a434-e855e9c31d1d" providerId="ADAL" clId="{2264A532-1247-4101-BCE8-259ADAAC3F5C}" dt="2023-03-26T05:06:37.212" v="131"/>
          <ac:picMkLst>
            <pc:docMk/>
            <pc:sldMk cId="3771494622" sldId="385"/>
            <ac:picMk id="4" creationId="{CD311F2F-8133-9036-2372-29CADF5F941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50.491" v="301"/>
          <ac:picMkLst>
            <pc:docMk/>
            <pc:sldMk cId="3771494622" sldId="385"/>
            <ac:picMk id="5" creationId="{3391C534-BCA5-1411-90BE-C33663B2057F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247879326" sldId="388"/>
        </pc:sldMkLst>
        <pc:picChg chg="add mod">
          <ac:chgData name="Hettiarachchi T. C. D. S. it19206806" userId="81207b1d-775e-41c2-a434-e855e9c31d1d" providerId="ADAL" clId="{2264A532-1247-4101-BCE8-259ADAAC3F5C}" dt="2023-03-26T05:06:39.441" v="132"/>
          <ac:picMkLst>
            <pc:docMk/>
            <pc:sldMk cId="1247879326" sldId="388"/>
            <ac:picMk id="12" creationId="{50417F7A-A932-E3EB-E300-E96FD6240EF8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04.522" v="303"/>
          <ac:picMkLst>
            <pc:docMk/>
            <pc:sldMk cId="1247879326" sldId="388"/>
            <ac:picMk id="13" creationId="{E62C461C-4D0C-2C76-6D4F-FAD3A10B9E27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40201932" sldId="391"/>
        </pc:sldMkLst>
        <pc:picChg chg="add mod">
          <ac:chgData name="Hettiarachchi T. C. D. S. it19206806" userId="81207b1d-775e-41c2-a434-e855e9c31d1d" providerId="ADAL" clId="{2264A532-1247-4101-BCE8-259ADAAC3F5C}" dt="2023-03-26T05:06:49.638" v="133"/>
          <ac:picMkLst>
            <pc:docMk/>
            <pc:sldMk cId="440201932" sldId="391"/>
            <ac:picMk id="4" creationId="{5F2E4825-AF48-943D-60AB-57C359A8EB0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16.932" v="304"/>
          <ac:picMkLst>
            <pc:docMk/>
            <pc:sldMk cId="440201932" sldId="391"/>
            <ac:picMk id="5" creationId="{3ECD1CC3-F876-5A18-A645-99CA26FEB520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668895678" sldId="394"/>
        </pc:sldMkLst>
        <pc:graphicFrameChg chg="mod modGraphic">
          <ac:chgData name="Hettiarachchi T. C. D. S. it19206806" userId="81207b1d-775e-41c2-a434-e855e9c31d1d" providerId="ADAL" clId="{2264A532-1247-4101-BCE8-259ADAAC3F5C}" dt="2023-03-26T06:13:39.956" v="474"/>
          <ac:graphicFrameMkLst>
            <pc:docMk/>
            <pc:sldMk cId="2668895678" sldId="394"/>
            <ac:graphicFrameMk id="4" creationId="{CB34A473-FD34-0E05-7DA9-7565D98C24FF}"/>
          </ac:graphicFrameMkLst>
        </pc:graphicFrameChg>
        <pc:graphicFrameChg chg="add del mod">
          <ac:chgData name="Hettiarachchi T. C. D. S. it19206806" userId="81207b1d-775e-41c2-a434-e855e9c31d1d" providerId="ADAL" clId="{2264A532-1247-4101-BCE8-259ADAAC3F5C}" dt="2023-03-26T06:13:43.570" v="476"/>
          <ac:graphicFrameMkLst>
            <pc:docMk/>
            <pc:sldMk cId="2668895678" sldId="394"/>
            <ac:graphicFrameMk id="5" creationId="{15101504-A8D3-4B29-F248-0FDBDAD33893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05:06:53.039" v="134"/>
          <ac:picMkLst>
            <pc:docMk/>
            <pc:sldMk cId="2668895678" sldId="394"/>
            <ac:picMk id="2" creationId="{3018960D-925B-A9A1-ACEC-65B09B05F88F}"/>
          </ac:picMkLst>
        </pc:picChg>
        <pc:picChg chg="add mod">
          <ac:chgData name="Hettiarachchi T. C. D. S. it19206806" userId="81207b1d-775e-41c2-a434-e855e9c31d1d" providerId="ADAL" clId="{2264A532-1247-4101-BCE8-259ADAAC3F5C}" dt="2023-03-26T06:15:35.469" v="478" actId="1036"/>
          <ac:picMkLst>
            <pc:docMk/>
            <pc:sldMk cId="2668895678" sldId="394"/>
            <ac:picMk id="3" creationId="{CC1A7163-9297-DEC8-07E5-589124DE1655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94984148" sldId="397"/>
        </pc:sldMkLst>
        <pc:picChg chg="add mod">
          <ac:chgData name="Hettiarachchi T. C. D. S. it19206806" userId="81207b1d-775e-41c2-a434-e855e9c31d1d" providerId="ADAL" clId="{2264A532-1247-4101-BCE8-259ADAAC3F5C}" dt="2023-03-26T05:06:56.085" v="135"/>
          <ac:picMkLst>
            <pc:docMk/>
            <pc:sldMk cId="94984148" sldId="397"/>
            <ac:picMk id="4" creationId="{4C0E788E-79B4-6FED-1AF3-35B2D04874A6}"/>
          </ac:picMkLst>
        </pc:picChg>
        <pc:picChg chg="add mod">
          <ac:chgData name="Hettiarachchi T. C. D. S. it19206806" userId="81207b1d-775e-41c2-a434-e855e9c31d1d" providerId="ADAL" clId="{2264A532-1247-4101-BCE8-259ADAAC3F5C}" dt="2023-03-26T06:18:18.017" v="501" actId="1076"/>
          <ac:picMkLst>
            <pc:docMk/>
            <pc:sldMk cId="94984148" sldId="397"/>
            <ac:picMk id="5" creationId="{D343C6F8-DB2A-F2DF-BC5B-012077A47C12}"/>
          </ac:picMkLst>
        </pc:picChg>
        <pc:picChg chg="add mod">
          <ac:chgData name="Hettiarachchi T. C. D. S. it19206806" userId="81207b1d-775e-41c2-a434-e855e9c31d1d" providerId="ADAL" clId="{2264A532-1247-4101-BCE8-259ADAAC3F5C}" dt="2023-03-26T06:18:38.065" v="503" actId="14100"/>
          <ac:picMkLst>
            <pc:docMk/>
            <pc:sldMk cId="94984148" sldId="397"/>
            <ac:picMk id="6" creationId="{45EB432B-B33A-4CB8-57B0-0AB4309332FA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17:06.244" v="482"/>
          <ac:picMkLst>
            <pc:docMk/>
            <pc:sldMk cId="94984148" sldId="397"/>
            <ac:picMk id="2050" creationId="{68094880-0A5F-E14D-4285-8437C2379DD3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17:16.291" v="486"/>
          <ac:picMkLst>
            <pc:docMk/>
            <pc:sldMk cId="94984148" sldId="397"/>
            <ac:picMk id="2052" creationId="{8B0FDA88-0DB5-AB43-3084-FB92FCB165A2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9903255" sldId="400"/>
        </pc:sldMkLst>
        <pc:picChg chg="add mod">
          <ac:chgData name="Hettiarachchi T. C. D. S. it19206806" userId="81207b1d-775e-41c2-a434-e855e9c31d1d" providerId="ADAL" clId="{2264A532-1247-4101-BCE8-259ADAAC3F5C}" dt="2023-03-26T05:06:59.340" v="136"/>
          <ac:picMkLst>
            <pc:docMk/>
            <pc:sldMk cId="299903255" sldId="400"/>
            <ac:picMk id="2" creationId="{7913A3CC-D634-F16C-246F-973C14DBE6BC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27.213" v="307"/>
          <ac:picMkLst>
            <pc:docMk/>
            <pc:sldMk cId="299903255" sldId="400"/>
            <ac:picMk id="4" creationId="{3BA25199-4317-9D62-B18C-C1FD76EC4A69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764447973" sldId="403"/>
        </pc:sldMkLst>
        <pc:picChg chg="add mod">
          <ac:chgData name="Hettiarachchi T. C. D. S. it19206806" userId="81207b1d-775e-41c2-a434-e855e9c31d1d" providerId="ADAL" clId="{2264A532-1247-4101-BCE8-259ADAAC3F5C}" dt="2023-03-26T05:07:04.593" v="137"/>
          <ac:picMkLst>
            <pc:docMk/>
            <pc:sldMk cId="1764447973" sldId="403"/>
            <ac:picMk id="4" creationId="{233041DC-EDA9-132A-4748-D9F9F65D2129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30.173" v="308"/>
          <ac:picMkLst>
            <pc:docMk/>
            <pc:sldMk cId="1764447973" sldId="403"/>
            <ac:picMk id="5" creationId="{8D4BCEEC-38BD-CCD7-C9BF-79919A43ABA2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009030286" sldId="406"/>
        </pc:sldMkLst>
        <pc:picChg chg="add mod">
          <ac:chgData name="Hettiarachchi T. C. D. S. it19206806" userId="81207b1d-775e-41c2-a434-e855e9c31d1d" providerId="ADAL" clId="{2264A532-1247-4101-BCE8-259ADAAC3F5C}" dt="2023-03-26T05:07:07.124" v="138"/>
          <ac:picMkLst>
            <pc:docMk/>
            <pc:sldMk cId="4009030286" sldId="406"/>
            <ac:picMk id="4" creationId="{9ECC9C3D-F472-7B83-3BE8-E3860CDF3D79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38.813" v="309"/>
          <ac:picMkLst>
            <pc:docMk/>
            <pc:sldMk cId="4009030286" sldId="406"/>
            <ac:picMk id="5" creationId="{BE75B927-C352-F78F-B855-74BE309A3E4A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9:43.392" v="310"/>
        <pc:sldMkLst>
          <pc:docMk/>
          <pc:sldMk cId="3607137041" sldId="409"/>
        </pc:sldMkLst>
        <pc:picChg chg="add mod">
          <ac:chgData name="Hettiarachchi T. C. D. S. it19206806" userId="81207b1d-775e-41c2-a434-e855e9c31d1d" providerId="ADAL" clId="{2264A532-1247-4101-BCE8-259ADAAC3F5C}" dt="2023-03-26T05:07:10.293" v="139"/>
          <ac:picMkLst>
            <pc:docMk/>
            <pc:sldMk cId="3607137041" sldId="409"/>
            <ac:picMk id="2" creationId="{FF09DED7-DBA9-765C-4794-100B5B4AA98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43.392" v="310"/>
          <ac:picMkLst>
            <pc:docMk/>
            <pc:sldMk cId="3607137041" sldId="409"/>
            <ac:picMk id="4" creationId="{C2E57353-5A37-BBAE-6E53-AAC06D5F3926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28:50.764" v="2602" actId="1076"/>
        <pc:sldMkLst>
          <pc:docMk/>
          <pc:sldMk cId="958366516" sldId="412"/>
        </pc:sldMkLst>
        <pc:spChg chg="add del">
          <ac:chgData name="Hettiarachchi T. C. D. S. it19206806" userId="81207b1d-775e-41c2-a434-e855e9c31d1d" providerId="ADAL" clId="{2264A532-1247-4101-BCE8-259ADAAC3F5C}" dt="2023-03-26T17:28:38.423" v="2598" actId="11529"/>
          <ac:spMkLst>
            <pc:docMk/>
            <pc:sldMk cId="958366516" sldId="412"/>
            <ac:spMk id="4" creationId="{58BFE160-830C-D087-337F-40F33F9AAC4E}"/>
          </ac:spMkLst>
        </pc:spChg>
        <pc:spChg chg="add mod">
          <ac:chgData name="Hettiarachchi T. C. D. S. it19206806" userId="81207b1d-775e-41c2-a434-e855e9c31d1d" providerId="ADAL" clId="{2264A532-1247-4101-BCE8-259ADAAC3F5C}" dt="2023-03-26T17:28:48.173" v="2601" actId="208"/>
          <ac:spMkLst>
            <pc:docMk/>
            <pc:sldMk cId="958366516" sldId="412"/>
            <ac:spMk id="5" creationId="{2B359660-7FCD-0809-E05E-DF677EBBB974}"/>
          </ac:spMkLst>
        </pc:spChg>
        <pc:spChg chg="mod">
          <ac:chgData name="Hettiarachchi T. C. D. S. it19206806" userId="81207b1d-775e-41c2-a434-e855e9c31d1d" providerId="ADAL" clId="{2264A532-1247-4101-BCE8-259ADAAC3F5C}" dt="2023-03-26T12:25:27.166" v="549" actId="122"/>
          <ac:spMkLst>
            <pc:docMk/>
            <pc:sldMk cId="958366516" sldId="412"/>
            <ac:spMk id="7" creationId="{5F695E3F-7098-0181-831C-4729BBFD134B}"/>
          </ac:spMkLst>
        </pc:spChg>
        <pc:grpChg chg="add mod">
          <ac:chgData name="Hettiarachchi T. C. D. S. it19206806" userId="81207b1d-775e-41c2-a434-e855e9c31d1d" providerId="ADAL" clId="{2264A532-1247-4101-BCE8-259ADAAC3F5C}" dt="2023-03-26T10:47:45.222" v="548" actId="14100"/>
          <ac:grpSpMkLst>
            <pc:docMk/>
            <pc:sldMk cId="958366516" sldId="412"/>
            <ac:grpSpMk id="8" creationId="{0DAC5BEE-445B-2487-4E7D-2EB2A54D433B}"/>
          </ac:grpSpMkLst>
        </pc:grpChg>
        <pc:picChg chg="add mod">
          <ac:chgData name="Hettiarachchi T. C. D. S. it19206806" userId="81207b1d-775e-41c2-a434-e855e9c31d1d" providerId="ADAL" clId="{2264A532-1247-4101-BCE8-259ADAAC3F5C}" dt="2023-03-26T05:07:13.037" v="140"/>
          <ac:picMkLst>
            <pc:docMk/>
            <pc:sldMk cId="958366516" sldId="412"/>
            <ac:picMk id="2" creationId="{3E33401E-4C63-6223-2DAE-7530368C7D69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46.211" v="311"/>
          <ac:picMkLst>
            <pc:docMk/>
            <pc:sldMk cId="958366516" sldId="412"/>
            <ac:picMk id="3" creationId="{19821DC5-339D-B0A0-A01D-3D18BCDD3051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0:47:42.095" v="547" actId="164"/>
          <ac:picMkLst>
            <pc:docMk/>
            <pc:sldMk cId="958366516" sldId="412"/>
            <ac:picMk id="5" creationId="{03AE0270-BE7A-0ADD-6E7D-14EEF2C36959}"/>
          </ac:picMkLst>
        </pc:picChg>
        <pc:picChg chg="add mod">
          <ac:chgData name="Hettiarachchi T. C. D. S. it19206806" userId="81207b1d-775e-41c2-a434-e855e9c31d1d" providerId="ADAL" clId="{2264A532-1247-4101-BCE8-259ADAAC3F5C}" dt="2023-03-26T10:47:42.095" v="547" actId="164"/>
          <ac:picMkLst>
            <pc:docMk/>
            <pc:sldMk cId="958366516" sldId="412"/>
            <ac:picMk id="6" creationId="{856A5559-B023-DF06-50FC-3BCBDD0500B4}"/>
          </ac:picMkLst>
        </pc:picChg>
        <pc:picChg chg="mod">
          <ac:chgData name="Hettiarachchi T. C. D. S. it19206806" userId="81207b1d-775e-41c2-a434-e855e9c31d1d" providerId="ADAL" clId="{2264A532-1247-4101-BCE8-259ADAAC3F5C}" dt="2023-03-26T10:46:33.024" v="540" actId="962"/>
          <ac:picMkLst>
            <pc:docMk/>
            <pc:sldMk cId="958366516" sldId="412"/>
            <ac:picMk id="15" creationId="{1B61EC9B-0B28-0878-D61D-867C4604EA35}"/>
          </ac:picMkLst>
        </pc:picChg>
        <pc:picChg chg="mod">
          <ac:chgData name="Hettiarachchi T. C. D. S. it19206806" userId="81207b1d-775e-41c2-a434-e855e9c31d1d" providerId="ADAL" clId="{2264A532-1247-4101-BCE8-259ADAAC3F5C}" dt="2023-03-26T17:28:50.764" v="2602" actId="1076"/>
          <ac:picMkLst>
            <pc:docMk/>
            <pc:sldMk cId="958366516" sldId="412"/>
            <ac:picMk id="19" creationId="{18C41F93-EF71-7978-81B9-E1BAE4E62D8E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45299996" sldId="415"/>
        </pc:sldMkLst>
        <pc:picChg chg="add mod">
          <ac:chgData name="Hettiarachchi T. C. D. S. it19206806" userId="81207b1d-775e-41c2-a434-e855e9c31d1d" providerId="ADAL" clId="{2264A532-1247-4101-BCE8-259ADAAC3F5C}" dt="2023-03-26T05:07:15.748" v="141"/>
          <ac:picMkLst>
            <pc:docMk/>
            <pc:sldMk cId="2945299996" sldId="415"/>
            <ac:picMk id="4" creationId="{7876E88F-0FD1-BAFC-BDF5-BEEC79B21D1A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52.837" v="312"/>
          <ac:picMkLst>
            <pc:docMk/>
            <pc:sldMk cId="2945299996" sldId="415"/>
            <ac:picMk id="5" creationId="{0CAC3A60-1456-276B-6ADE-DE079DF46B4A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77910300" sldId="418"/>
        </pc:sldMkLst>
        <pc:spChg chg="add">
          <ac:chgData name="Hettiarachchi T. C. D. S. it19206806" userId="81207b1d-775e-41c2-a434-e855e9c31d1d" providerId="ADAL" clId="{2264A532-1247-4101-BCE8-259ADAAC3F5C}" dt="2023-03-26T10:42:21.744" v="522"/>
          <ac:spMkLst>
            <pc:docMk/>
            <pc:sldMk cId="277910300" sldId="418"/>
            <ac:spMk id="3" creationId="{B8F64ED6-2E13-0811-79C5-828E0F3A8006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18.841" v="142"/>
          <ac:picMkLst>
            <pc:docMk/>
            <pc:sldMk cId="277910300" sldId="418"/>
            <ac:picMk id="4" creationId="{844B5CD7-E9AC-5C8B-3E93-A87BBD9E862C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55.478" v="313"/>
          <ac:picMkLst>
            <pc:docMk/>
            <pc:sldMk cId="277910300" sldId="418"/>
            <ac:picMk id="5" creationId="{C3266235-FDA0-F012-7141-AF2C666360FB}"/>
          </ac:picMkLst>
        </pc:picChg>
        <pc:picChg chg="mod">
          <ac:chgData name="Hettiarachchi T. C. D. S. it19206806" userId="81207b1d-775e-41c2-a434-e855e9c31d1d" providerId="ADAL" clId="{2264A532-1247-4101-BCE8-259ADAAC3F5C}" dt="2023-03-26T10:44:53.579" v="536" actId="1076"/>
          <ac:picMkLst>
            <pc:docMk/>
            <pc:sldMk cId="277910300" sldId="418"/>
            <ac:picMk id="6" creationId="{840EA844-80CC-1466-5FE1-8E2C97FA9757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40:00.580" v="315" actId="478"/>
          <ac:picMkLst>
            <pc:docMk/>
            <pc:sldMk cId="277910300" sldId="418"/>
            <ac:picMk id="6" creationId="{C72AA041-1871-C337-7F92-918CF84F2D26}"/>
          </ac:picMkLst>
        </pc:picChg>
        <pc:picChg chg="add mod modCrop">
          <ac:chgData name="Hettiarachchi T. C. D. S. it19206806" userId="81207b1d-775e-41c2-a434-e855e9c31d1d" providerId="ADAL" clId="{2264A532-1247-4101-BCE8-259ADAAC3F5C}" dt="2023-03-26T10:46:47.817" v="541" actId="1076"/>
          <ac:picMkLst>
            <pc:docMk/>
            <pc:sldMk cId="277910300" sldId="418"/>
            <ac:picMk id="8" creationId="{CA89B5A3-0412-72FE-4DE1-D79B88E3C106}"/>
          </ac:picMkLst>
        </pc:picChg>
      </pc:sldChg>
      <pc:sldChg chg="addSp del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7802988" sldId="421"/>
        </pc:sldMkLst>
        <pc:graphicFrameChg chg="mod">
          <ac:chgData name="Hettiarachchi T. C. D. S. it19206806" userId="81207b1d-775e-41c2-a434-e855e9c31d1d" providerId="ADAL" clId="{2264A532-1247-4101-BCE8-259ADAAC3F5C}" dt="2023-03-26T06:03:49.734" v="456" actId="207"/>
          <ac:graphicFrameMkLst>
            <pc:docMk/>
            <pc:sldMk cId="37802988" sldId="421"/>
            <ac:graphicFrameMk id="6" creationId="{7E2CD8F1-AF19-9C53-2B59-709958A890F8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05:07:26.684" v="143"/>
          <ac:picMkLst>
            <pc:docMk/>
            <pc:sldMk cId="37802988" sldId="421"/>
            <ac:picMk id="3" creationId="{CE507DDC-B118-6B51-41C3-51CBB2FA5877}"/>
          </ac:picMkLst>
        </pc:picChg>
        <pc:picChg chg="add mod">
          <ac:chgData name="Hettiarachchi T. C. D. S. it19206806" userId="81207b1d-775e-41c2-a434-e855e9c31d1d" providerId="ADAL" clId="{2264A532-1247-4101-BCE8-259ADAAC3F5C}" dt="2023-03-26T06:07:57.461" v="459" actId="1076"/>
          <ac:picMkLst>
            <pc:docMk/>
            <pc:sldMk cId="37802988" sldId="421"/>
            <ac:picMk id="4" creationId="{D1C49179-10A7-A8D3-FDC3-F0B54D216DA7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07:58.409" v="460"/>
          <ac:picMkLst>
            <pc:docMk/>
            <pc:sldMk cId="37802988" sldId="421"/>
            <ac:picMk id="1026" creationId="{86EB6BE8-6682-CD1D-98B7-A4C03C154768}"/>
          </ac:picMkLst>
        </pc:picChg>
      </pc:sldChg>
      <pc:sldChg chg="addSp delSp modSp mod modTransition setBg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036529414" sldId="424"/>
        </pc:sldMkLst>
        <pc:spChg chg="del mod">
          <ac:chgData name="Hettiarachchi T. C. D. S. it19206806" userId="81207b1d-775e-41c2-a434-e855e9c31d1d" providerId="ADAL" clId="{2264A532-1247-4101-BCE8-259ADAAC3F5C}" dt="2023-03-26T05:49:23.211" v="400" actId="478"/>
          <ac:spMkLst>
            <pc:docMk/>
            <pc:sldMk cId="3036529414" sldId="424"/>
            <ac:spMk id="2" creationId="{A24B663B-CA48-7C75-87DE-D04475B13810}"/>
          </ac:spMkLst>
        </pc:spChg>
        <pc:spChg chg="add mod">
          <ac:chgData name="Hettiarachchi T. C. D. S. it19206806" userId="81207b1d-775e-41c2-a434-e855e9c31d1d" providerId="ADAL" clId="{2264A532-1247-4101-BCE8-259ADAAC3F5C}" dt="2023-03-26T05:48:12.035" v="376" actId="20577"/>
          <ac:spMkLst>
            <pc:docMk/>
            <pc:sldMk cId="3036529414" sldId="424"/>
            <ac:spMk id="6" creationId="{691ADED0-A8F8-6782-9E35-1FE2E4BAAB3B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52:12.020" v="428" actId="21"/>
          <ac:spMkLst>
            <pc:docMk/>
            <pc:sldMk cId="3036529414" sldId="424"/>
            <ac:spMk id="7" creationId="{6EF141B0-66CE-3BD4-54D5-D9BF06C32D48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49:26.291" v="402" actId="478"/>
          <ac:spMkLst>
            <pc:docMk/>
            <pc:sldMk cId="3036529414" sldId="424"/>
            <ac:spMk id="9" creationId="{2984B67D-ACC5-8FA4-E80B-2CD7D58F90E6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0" creationId="{24A2EA97-D901-0E27-926B-3F1021E1973E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1" creationId="{52011EA5-B555-B086-B210-8A47EB544074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2" creationId="{32316F94-CE8B-84FA-65EE-6DE2EDF525E6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3" creationId="{82B8C933-BC70-C270-879F-824253282A7D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4" creationId="{4A8C924B-478C-73E7-2E02-AAC160BF4F61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5" creationId="{ACFDA35B-0472-2BDD-9648-CC59966F130A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6" creationId="{1E9D1160-87D8-B69E-63BA-B736EF37F9BD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7" creationId="{FD357106-FCF8-D43E-1C22-594B9FA49E64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8" creationId="{00AB07DB-A5AB-8A91-828E-0AB8C3F1644D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9" creationId="{808AFC33-916A-5F3E-B4CA-2E405AD568B8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30" creationId="{1F53786E-FACD-A627-9AA9-B29CB5874ABF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31" creationId="{871AB29A-EC12-17B5-5E30-5584E861596E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32" creationId="{12A43D1D-75A3-781C-B0BF-3FCD4E6C55CD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33" creationId="{BDF58949-4C76-9D45-1631-8F3F27782D30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2.837" v="439" actId="478"/>
          <ac:spMkLst>
            <pc:docMk/>
            <pc:sldMk cId="3036529414" sldId="424"/>
            <ac:spMk id="34" creationId="{D5E1F97E-317B-7317-0C75-B120C9EAA538}"/>
          </ac:spMkLst>
        </pc:spChg>
        <pc:spChg chg="del mod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0" creationId="{9190E6E7-387A-C22D-D4A1-4B62AF77FEA4}"/>
          </ac:spMkLst>
        </pc:spChg>
        <pc:spChg chg="del mod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1" creationId="{5A94673D-B15F-44C8-C985-11F034BD2710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2" creationId="{9A592E51-30FA-A7BF-37F1-95FC24D67D64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3" creationId="{90086E33-5619-91E2-B76D-7A865F468E76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4" creationId="{E0FD014A-2628-02BE-04A3-A5FEBEEA8C27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5" creationId="{0706651C-9C83-9DA7-75A0-D7EF252C4CC6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6" creationId="{C23CC18E-177B-4827-D93A-2664D213170C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7" creationId="{394B8AB8-2616-003F-0B16-2F40617BC00E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8" creationId="{D14B9CDC-795B-78BF-13BD-85FF2FF7C363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9" creationId="{B58D8313-7554-AFED-4BC3-949FD613D4CB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0" creationId="{FDA2B605-4F05-9C5B-8224-99F7E91A8F5C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1" creationId="{E919CBA5-C219-1D05-98A4-9C9B47265A59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2" creationId="{3F38744C-D3A2-84D2-8B85-4CC481FA90EC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3" creationId="{2927D778-6D7C-3249-68F7-16A23BAC6263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4" creationId="{F8EE7F82-01E8-8AAD-61B4-92521F785A5E}"/>
          </ac:spMkLst>
        </pc:spChg>
        <pc:spChg chg="add del">
          <ac:chgData name="Hettiarachchi T. C. D. S. it19206806" userId="81207b1d-775e-41c2-a434-e855e9c31d1d" providerId="ADAL" clId="{2264A532-1247-4101-BCE8-259ADAAC3F5C}" dt="2023-03-26T05:57:32.932" v="454" actId="26606"/>
          <ac:spMkLst>
            <pc:docMk/>
            <pc:sldMk cId="3036529414" sldId="424"/>
            <ac:spMk id="55" creationId="{69D184B2-2226-4E31-BCCB-444330767440}"/>
          </ac:spMkLst>
        </pc:spChg>
        <pc:spChg chg="add del">
          <ac:chgData name="Hettiarachchi T. C. D. S. it19206806" userId="81207b1d-775e-41c2-a434-e855e9c31d1d" providerId="ADAL" clId="{2264A532-1247-4101-BCE8-259ADAAC3F5C}" dt="2023-03-26T05:57:32.932" v="454" actId="26606"/>
          <ac:spMkLst>
            <pc:docMk/>
            <pc:sldMk cId="3036529414" sldId="424"/>
            <ac:spMk id="56" creationId="{1AC4D4E3-486A-464A-8EC8-D44881097267}"/>
          </ac:spMkLst>
        </pc:spChg>
        <pc:spChg chg="add del">
          <ac:chgData name="Hettiarachchi T. C. D. S. it19206806" userId="81207b1d-775e-41c2-a434-e855e9c31d1d" providerId="ADAL" clId="{2264A532-1247-4101-BCE8-259ADAAC3F5C}" dt="2023-03-26T05:57:32.932" v="454" actId="26606"/>
          <ac:spMkLst>
            <pc:docMk/>
            <pc:sldMk cId="3036529414" sldId="424"/>
            <ac:spMk id="57" creationId="{864DE13E-58EB-4475-B79C-0D4FC651239B}"/>
          </ac:spMkLst>
        </pc:spChg>
        <pc:graphicFrameChg chg="del mod ord modGraphic">
          <ac:chgData name="Hettiarachchi T. C. D. S. it19206806" userId="81207b1d-775e-41c2-a434-e855e9c31d1d" providerId="ADAL" clId="{2264A532-1247-4101-BCE8-259ADAAC3F5C}" dt="2023-03-26T05:52:48.268" v="437" actId="478"/>
          <ac:graphicFrameMkLst>
            <pc:docMk/>
            <pc:sldMk cId="3036529414" sldId="424"/>
            <ac:graphicFrameMk id="3" creationId="{1154ACE6-5040-9792-B9AA-9C590DBCB0F4}"/>
          </ac:graphicFrameMkLst>
        </pc:graphicFrameChg>
        <pc:graphicFrameChg chg="del modGraphic">
          <ac:chgData name="Hettiarachchi T. C. D. S. it19206806" userId="81207b1d-775e-41c2-a434-e855e9c31d1d" providerId="ADAL" clId="{2264A532-1247-4101-BCE8-259ADAAC3F5C}" dt="2023-03-26T05:56:55.355" v="448" actId="478"/>
          <ac:graphicFrameMkLst>
            <pc:docMk/>
            <pc:sldMk cId="3036529414" sldId="424"/>
            <ac:graphicFrameMk id="39" creationId="{23D54D42-774A-0515-F6C1-11F4DC7C8557}"/>
          </ac:graphicFrameMkLst>
        </pc:graphicFrameChg>
        <pc:picChg chg="mod ord">
          <ac:chgData name="Hettiarachchi T. C. D. S. it19206806" userId="81207b1d-775e-41c2-a434-e855e9c31d1d" providerId="ADAL" clId="{2264A532-1247-4101-BCE8-259ADAAC3F5C}" dt="2023-03-26T05:57:32.932" v="454" actId="26606"/>
          <ac:picMkLst>
            <pc:docMk/>
            <pc:sldMk cId="3036529414" sldId="424"/>
            <ac:picMk id="2" creationId="{3A0F1966-A2A0-5188-A811-00F3959C45DA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05:57:42.576" v="455" actId="167"/>
          <ac:picMkLst>
            <pc:docMk/>
            <pc:sldMk cId="3036529414" sldId="424"/>
            <ac:picMk id="3" creationId="{48B1B668-AAA9-10EE-B6CD-9F8B41FB409C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52:56.691" v="441" actId="478"/>
          <ac:picMkLst>
            <pc:docMk/>
            <pc:sldMk cId="3036529414" sldId="424"/>
            <ac:picMk id="4" creationId="{3DFEE0E6-A624-32D2-614F-C0ABA48D6C71}"/>
          </ac:picMkLst>
        </pc:picChg>
        <pc:picChg chg="add del mod ord">
          <ac:chgData name="Hettiarachchi T. C. D. S. it19206806" userId="81207b1d-775e-41c2-a434-e855e9c31d1d" providerId="ADAL" clId="{2264A532-1247-4101-BCE8-259ADAAC3F5C}" dt="2023-03-26T05:52:08.698" v="427" actId="478"/>
          <ac:picMkLst>
            <pc:docMk/>
            <pc:sldMk cId="3036529414" sldId="424"/>
            <ac:picMk id="5" creationId="{5BC0EC44-784D-C295-FC24-5949A1D2717F}"/>
          </ac:picMkLst>
        </pc:picChg>
        <pc:cxnChg chg="add del">
          <ac:chgData name="Hettiarachchi T. C. D. S. it19206806" userId="81207b1d-775e-41c2-a434-e855e9c31d1d" providerId="ADAL" clId="{2264A532-1247-4101-BCE8-259ADAAC3F5C}" dt="2023-03-26T05:57:32.932" v="454" actId="26606"/>
          <ac:cxnSpMkLst>
            <pc:docMk/>
            <pc:sldMk cId="3036529414" sldId="424"/>
            <ac:cxnSpMk id="58" creationId="{02E9B2EE-76CA-47F3-9977-3F2FCB7FD252}"/>
          </ac:cxnSpMkLst>
        </pc:cxn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423387341" sldId="427"/>
        </pc:sldMkLst>
        <pc:picChg chg="add mod">
          <ac:chgData name="Hettiarachchi T. C. D. S. it19206806" userId="81207b1d-775e-41c2-a434-e855e9c31d1d" providerId="ADAL" clId="{2264A532-1247-4101-BCE8-259ADAAC3F5C}" dt="2023-03-26T05:07:38.939" v="145"/>
          <ac:picMkLst>
            <pc:docMk/>
            <pc:sldMk cId="3423387341" sldId="427"/>
            <ac:picMk id="2" creationId="{B063FA5A-9FA4-59E4-33B9-45D90A3AD4A7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11.941" v="318"/>
          <ac:picMkLst>
            <pc:docMk/>
            <pc:sldMk cId="3423387341" sldId="427"/>
            <ac:picMk id="5" creationId="{BFC12C55-6E62-81C8-A649-6DDA50079A20}"/>
          </ac:picMkLst>
        </pc:picChg>
      </pc:sldChg>
      <pc:sldChg chg="addSp delSp modSp del">
        <pc:chgData name="Hettiarachchi T. C. D. S. it19206806" userId="81207b1d-775e-41c2-a434-e855e9c31d1d" providerId="ADAL" clId="{2264A532-1247-4101-BCE8-259ADAAC3F5C}" dt="2023-03-26T07:43:29.728" v="519" actId="47"/>
        <pc:sldMkLst>
          <pc:docMk/>
          <pc:sldMk cId="888853707" sldId="430"/>
        </pc:sldMkLst>
        <pc:spChg chg="add del mod">
          <ac:chgData name="Hettiarachchi T. C. D. S. it19206806" userId="81207b1d-775e-41c2-a434-e855e9c31d1d" providerId="ADAL" clId="{2264A532-1247-4101-BCE8-259ADAAC3F5C}" dt="2023-03-26T05:52:38.367" v="436"/>
          <ac:spMkLst>
            <pc:docMk/>
            <pc:sldMk cId="888853707" sldId="430"/>
            <ac:spMk id="5" creationId="{902E9F58-6337-DF16-E2C2-D6C86C76CA51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41.358" v="146"/>
          <ac:picMkLst>
            <pc:docMk/>
            <pc:sldMk cId="888853707" sldId="430"/>
            <ac:picMk id="3" creationId="{9C5B5CD1-D4FB-97A7-48A7-1335FD807BAB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15.046" v="319"/>
          <ac:picMkLst>
            <pc:docMk/>
            <pc:sldMk cId="888853707" sldId="430"/>
            <ac:picMk id="4" creationId="{D8F8BC1E-32E1-9C73-735B-2892CE239635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25:11.218" v="2583" actId="478"/>
        <pc:sldMkLst>
          <pc:docMk/>
          <pc:sldMk cId="836383750" sldId="433"/>
        </pc:sldMkLst>
        <pc:spChg chg="del">
          <ac:chgData name="Hettiarachchi T. C. D. S. it19206806" userId="81207b1d-775e-41c2-a434-e855e9c31d1d" providerId="ADAL" clId="{2264A532-1247-4101-BCE8-259ADAAC3F5C}" dt="2023-03-26T16:01:57.421" v="1597" actId="478"/>
          <ac:spMkLst>
            <pc:docMk/>
            <pc:sldMk cId="836383750" sldId="433"/>
            <ac:spMk id="2" creationId="{88640073-B7A8-0C91-CF17-39F6A0C1E182}"/>
          </ac:spMkLst>
        </pc:spChg>
        <pc:spChg chg="add del mod">
          <ac:chgData name="Hettiarachchi T. C. D. S. it19206806" userId="81207b1d-775e-41c2-a434-e855e9c31d1d" providerId="ADAL" clId="{2264A532-1247-4101-BCE8-259ADAAC3F5C}" dt="2023-03-26T14:16:40.379" v="1418" actId="478"/>
          <ac:spMkLst>
            <pc:docMk/>
            <pc:sldMk cId="836383750" sldId="433"/>
            <ac:spMk id="6" creationId="{17C57F91-1CCA-600A-780B-969118E95471}"/>
          </ac:spMkLst>
        </pc:spChg>
        <pc:spChg chg="add del mod">
          <ac:chgData name="Hettiarachchi T. C. D. S. it19206806" userId="81207b1d-775e-41c2-a434-e855e9c31d1d" providerId="ADAL" clId="{2264A532-1247-4101-BCE8-259ADAAC3F5C}" dt="2023-03-26T16:02:07.394" v="1600" actId="478"/>
          <ac:spMkLst>
            <pc:docMk/>
            <pc:sldMk cId="836383750" sldId="433"/>
            <ac:spMk id="7" creationId="{FAB5FC04-428E-FFED-FA25-E5DFE0E17370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43.572" v="147"/>
          <ac:picMkLst>
            <pc:docMk/>
            <pc:sldMk cId="836383750" sldId="433"/>
            <ac:picMk id="3" creationId="{78BE66ED-24D2-C473-39FB-F1C58F85F6DF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7:23:22.848" v="2580" actId="1076"/>
          <ac:picMkLst>
            <pc:docMk/>
            <pc:sldMk cId="836383750" sldId="433"/>
            <ac:picMk id="4" creationId="{7B56A518-E814-E537-E354-ABADB3E2B990}"/>
          </ac:picMkLst>
        </pc:picChg>
        <pc:picChg chg="del mod">
          <ac:chgData name="Hettiarachchi T. C. D. S. it19206806" userId="81207b1d-775e-41c2-a434-e855e9c31d1d" providerId="ADAL" clId="{2264A532-1247-4101-BCE8-259ADAAC3F5C}" dt="2023-03-26T17:25:11.218" v="2583" actId="478"/>
          <ac:picMkLst>
            <pc:docMk/>
            <pc:sldMk cId="836383750" sldId="433"/>
            <ac:picMk id="8" creationId="{0CE740EB-E756-8016-7E07-06C6A4CFA5AE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875740110" sldId="436"/>
        </pc:sldMkLst>
        <pc:spChg chg="del">
          <ac:chgData name="Hettiarachchi T. C. D. S. it19206806" userId="81207b1d-775e-41c2-a434-e855e9c31d1d" providerId="ADAL" clId="{2264A532-1247-4101-BCE8-259ADAAC3F5C}" dt="2023-03-26T16:05:57.866" v="1607" actId="478"/>
          <ac:spMkLst>
            <pc:docMk/>
            <pc:sldMk cId="1875740110" sldId="436"/>
            <ac:spMk id="5" creationId="{12612E38-2F20-48FE-B6EB-86C61C202D88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45.078" v="148"/>
          <ac:picMkLst>
            <pc:docMk/>
            <pc:sldMk cId="1875740110" sldId="436"/>
            <ac:picMk id="3" creationId="{C7A02F44-74EA-B6D7-F40D-E76C941057DB}"/>
          </ac:picMkLst>
        </pc:picChg>
        <pc:picChg chg="del mod">
          <ac:chgData name="Hettiarachchi T. C. D. S. it19206806" userId="81207b1d-775e-41c2-a434-e855e9c31d1d" providerId="ADAL" clId="{2264A532-1247-4101-BCE8-259ADAAC3F5C}" dt="2023-03-26T16:05:54.511" v="1606" actId="478"/>
          <ac:picMkLst>
            <pc:docMk/>
            <pc:sldMk cId="1875740110" sldId="436"/>
            <ac:picMk id="4" creationId="{886BB0C0-2ADC-9654-5F0A-99BA7B8CA1AA}"/>
          </ac:picMkLst>
        </pc:picChg>
        <pc:picChg chg="add mod">
          <ac:chgData name="Hettiarachchi T. C. D. S. it19206806" userId="81207b1d-775e-41c2-a434-e855e9c31d1d" providerId="ADAL" clId="{2264A532-1247-4101-BCE8-259ADAAC3F5C}" dt="2023-03-26T16:06:20.302" v="1611" actId="1076"/>
          <ac:picMkLst>
            <pc:docMk/>
            <pc:sldMk cId="1875740110" sldId="436"/>
            <ac:picMk id="8" creationId="{72B3856E-3564-07DB-AB7E-0AC29C345DC9}"/>
          </ac:picMkLst>
        </pc:picChg>
        <pc:picChg chg="add mod">
          <ac:chgData name="Hettiarachchi T. C. D. S. it19206806" userId="81207b1d-775e-41c2-a434-e855e9c31d1d" providerId="ADAL" clId="{2264A532-1247-4101-BCE8-259ADAAC3F5C}" dt="2023-03-26T16:06:12.059" v="1609" actId="571"/>
          <ac:picMkLst>
            <pc:docMk/>
            <pc:sldMk cId="1875740110" sldId="436"/>
            <ac:picMk id="10" creationId="{E1F445CF-A048-D4C6-DA96-5525C1231BB9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29:32.904" v="2603" actId="122"/>
        <pc:sldMkLst>
          <pc:docMk/>
          <pc:sldMk cId="1513117595" sldId="439"/>
        </pc:sldMkLst>
        <pc:graphicFrameChg chg="modGraphic">
          <ac:chgData name="Hettiarachchi T. C. D. S. it19206806" userId="81207b1d-775e-41c2-a434-e855e9c31d1d" providerId="ADAL" clId="{2264A532-1247-4101-BCE8-259ADAAC3F5C}" dt="2023-03-26T17:29:32.904" v="2603" actId="122"/>
          <ac:graphicFrameMkLst>
            <pc:docMk/>
            <pc:sldMk cId="1513117595" sldId="439"/>
            <ac:graphicFrameMk id="14" creationId="{96779B76-B6E8-849C-8D80-FB01AEF4B7A3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05:07:47.364" v="149"/>
          <ac:picMkLst>
            <pc:docMk/>
            <pc:sldMk cId="1513117595" sldId="439"/>
            <ac:picMk id="2" creationId="{CCDAC65F-05AA-C464-4504-C1D06BF6FC07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23.884" v="322"/>
          <ac:picMkLst>
            <pc:docMk/>
            <pc:sldMk cId="1513117595" sldId="439"/>
            <ac:picMk id="3" creationId="{2A7B3314-6928-7AB5-A9B2-1C0A13675F66}"/>
          </ac:picMkLst>
        </pc:picChg>
      </pc:sldChg>
      <pc:sldChg chg="addSp delSp modSp del mod ord">
        <pc:chgData name="Hettiarachchi T. C. D. S. it19206806" userId="81207b1d-775e-41c2-a434-e855e9c31d1d" providerId="ADAL" clId="{2264A532-1247-4101-BCE8-259ADAAC3F5C}" dt="2023-03-26T16:24:04.335" v="1896" actId="47"/>
        <pc:sldMkLst>
          <pc:docMk/>
          <pc:sldMk cId="2900268123" sldId="442"/>
        </pc:sldMkLst>
        <pc:spChg chg="add del mod">
          <ac:chgData name="Hettiarachchi T. C. D. S. it19206806" userId="81207b1d-775e-41c2-a434-e855e9c31d1d" providerId="ADAL" clId="{2264A532-1247-4101-BCE8-259ADAAC3F5C}" dt="2023-03-26T16:16:45.344" v="1769" actId="20577"/>
          <ac:spMkLst>
            <pc:docMk/>
            <pc:sldMk cId="2900268123" sldId="442"/>
            <ac:spMk id="3" creationId="{9E7E3236-F859-6BBD-7BBC-E432C29E1F7D}"/>
          </ac:spMkLst>
        </pc:spChg>
        <pc:spChg chg="del mod">
          <ac:chgData name="Hettiarachchi T. C. D. S. it19206806" userId="81207b1d-775e-41c2-a434-e855e9c31d1d" providerId="ADAL" clId="{2264A532-1247-4101-BCE8-259ADAAC3F5C}" dt="2023-03-26T16:15:59.286" v="1763" actId="478"/>
          <ac:spMkLst>
            <pc:docMk/>
            <pc:sldMk cId="2900268123" sldId="442"/>
            <ac:spMk id="6" creationId="{40272B1E-EF0F-C029-3C30-F163DAFE3945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49.380" v="150"/>
          <ac:picMkLst>
            <pc:docMk/>
            <pc:sldMk cId="2900268123" sldId="442"/>
            <ac:picMk id="2" creationId="{005C3619-9BA7-2F30-746C-D48D915975B7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6:14:05.540" v="1670" actId="167"/>
          <ac:picMkLst>
            <pc:docMk/>
            <pc:sldMk cId="2900268123" sldId="442"/>
            <ac:picMk id="4" creationId="{E9E85D4D-2337-5675-E5C6-65F5F97CA467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95178756" sldId="445"/>
        </pc:sldMkLst>
        <pc:spChg chg="mod">
          <ac:chgData name="Hettiarachchi T. C. D. S. it19206806" userId="81207b1d-775e-41c2-a434-e855e9c31d1d" providerId="ADAL" clId="{2264A532-1247-4101-BCE8-259ADAAC3F5C}" dt="2023-03-26T16:15:08.316" v="1761" actId="20577"/>
          <ac:spMkLst>
            <pc:docMk/>
            <pc:sldMk cId="4195178756" sldId="445"/>
            <ac:spMk id="9" creationId="{9C022D5A-D414-862F-891C-69A4C0A6DE98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51.786" v="151"/>
          <ac:picMkLst>
            <pc:docMk/>
            <pc:sldMk cId="4195178756" sldId="445"/>
            <ac:picMk id="3" creationId="{590C63E8-A910-D44C-E607-4B8AF909E5A4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28.235" v="324"/>
          <ac:picMkLst>
            <pc:docMk/>
            <pc:sldMk cId="4195178756" sldId="445"/>
            <ac:picMk id="4" creationId="{73B33AD0-DD00-1047-2A6D-8D1996161CED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949201497" sldId="448"/>
        </pc:sldMkLst>
        <pc:spChg chg="mod">
          <ac:chgData name="Hettiarachchi T. C. D. S. it19206806" userId="81207b1d-775e-41c2-a434-e855e9c31d1d" providerId="ADAL" clId="{2264A532-1247-4101-BCE8-259ADAAC3F5C}" dt="2023-03-26T16:19:54.593" v="1838" actId="20577"/>
          <ac:spMkLst>
            <pc:docMk/>
            <pc:sldMk cId="3949201497" sldId="448"/>
            <ac:spMk id="7" creationId="{A96C34E1-D354-97A0-9149-56130DE1D669}"/>
          </ac:spMkLst>
        </pc:spChg>
        <pc:spChg chg="mod">
          <ac:chgData name="Hettiarachchi T. C. D. S. it19206806" userId="81207b1d-775e-41c2-a434-e855e9c31d1d" providerId="ADAL" clId="{2264A532-1247-4101-BCE8-259ADAAC3F5C}" dt="2023-03-26T16:22:00.598" v="1856" actId="1076"/>
          <ac:spMkLst>
            <pc:docMk/>
            <pc:sldMk cId="3949201497" sldId="448"/>
            <ac:spMk id="9" creationId="{426B8439-AF72-2481-EF0F-0D3EF7ECB5F6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54.092" v="152"/>
          <ac:picMkLst>
            <pc:docMk/>
            <pc:sldMk cId="3949201497" sldId="448"/>
            <ac:picMk id="3" creationId="{5A7C7B39-3985-8F0F-FB27-4D692768A95C}"/>
          </ac:picMkLst>
        </pc:picChg>
        <pc:picChg chg="add mod">
          <ac:chgData name="Hettiarachchi T. C. D. S. it19206806" userId="81207b1d-775e-41c2-a434-e855e9c31d1d" providerId="ADAL" clId="{2264A532-1247-4101-BCE8-259ADAAC3F5C}" dt="2023-03-26T16:38:35.442" v="2434" actId="1076"/>
          <ac:picMkLst>
            <pc:docMk/>
            <pc:sldMk cId="3949201497" sldId="448"/>
            <ac:picMk id="4" creationId="{31B9E4EA-C997-0E6D-4275-48467A61F814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56974494" sldId="451"/>
        </pc:sldMkLst>
        <pc:picChg chg="add mod">
          <ac:chgData name="Hettiarachchi T. C. D. S. it19206806" userId="81207b1d-775e-41c2-a434-e855e9c31d1d" providerId="ADAL" clId="{2264A532-1247-4101-BCE8-259ADAAC3F5C}" dt="2023-03-26T05:07:55.245" v="153"/>
          <ac:picMkLst>
            <pc:docMk/>
            <pc:sldMk cId="4156974494" sldId="451"/>
            <ac:picMk id="4" creationId="{3DCBC0D1-D6FF-5AC0-C132-978E7B928F56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34.904" v="326"/>
          <ac:picMkLst>
            <pc:docMk/>
            <pc:sldMk cId="4156974494" sldId="451"/>
            <ac:picMk id="5" creationId="{366B7289-4B76-1EFA-7A28-1581F22B6FBC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9:28.333" v="2578" actId="1076"/>
        <pc:sldMkLst>
          <pc:docMk/>
          <pc:sldMk cId="2169814360" sldId="454"/>
        </pc:sldMkLst>
        <pc:spChg chg="mod">
          <ac:chgData name="Hettiarachchi T. C. D. S. it19206806" userId="81207b1d-775e-41c2-a434-e855e9c31d1d" providerId="ADAL" clId="{2264A532-1247-4101-BCE8-259ADAAC3F5C}" dt="2023-03-26T17:19:27.131" v="2577" actId="165"/>
          <ac:spMkLst>
            <pc:docMk/>
            <pc:sldMk cId="2169814360" sldId="454"/>
            <ac:spMk id="18" creationId="{2FB55DBF-5485-F040-EAA9-CEC82F9B51FC}"/>
          </ac:spMkLst>
        </pc:spChg>
        <pc:spChg chg="mod">
          <ac:chgData name="Hettiarachchi T. C. D. S. it19206806" userId="81207b1d-775e-41c2-a434-e855e9c31d1d" providerId="ADAL" clId="{2264A532-1247-4101-BCE8-259ADAAC3F5C}" dt="2023-03-26T17:19:27.131" v="2577" actId="165"/>
          <ac:spMkLst>
            <pc:docMk/>
            <pc:sldMk cId="2169814360" sldId="454"/>
            <ac:spMk id="22" creationId="{6A5D7B0B-25F1-6056-362D-8EFB6BF2CB3D}"/>
          </ac:spMkLst>
        </pc:spChg>
        <pc:spChg chg="mod">
          <ac:chgData name="Hettiarachchi T. C. D. S. it19206806" userId="81207b1d-775e-41c2-a434-e855e9c31d1d" providerId="ADAL" clId="{2264A532-1247-4101-BCE8-259ADAAC3F5C}" dt="2023-03-26T17:19:27.131" v="2577" actId="165"/>
          <ac:spMkLst>
            <pc:docMk/>
            <pc:sldMk cId="2169814360" sldId="454"/>
            <ac:spMk id="24" creationId="{D178DA90-7923-B396-AB36-C4E32C1C2EAB}"/>
          </ac:spMkLst>
        </pc:spChg>
        <pc:spChg chg="mod">
          <ac:chgData name="Hettiarachchi T. C. D. S. it19206806" userId="81207b1d-775e-41c2-a434-e855e9c31d1d" providerId="ADAL" clId="{2264A532-1247-4101-BCE8-259ADAAC3F5C}" dt="2023-03-26T17:19:27.131" v="2577" actId="165"/>
          <ac:spMkLst>
            <pc:docMk/>
            <pc:sldMk cId="2169814360" sldId="454"/>
            <ac:spMk id="26" creationId="{290F96BD-5DA9-9758-0530-F8D002B64537}"/>
          </ac:spMkLst>
        </pc:spChg>
        <pc:grpChg chg="mod topLvl">
          <ac:chgData name="Hettiarachchi T. C. D. S. it19206806" userId="81207b1d-775e-41c2-a434-e855e9c31d1d" providerId="ADAL" clId="{2264A532-1247-4101-BCE8-259ADAAC3F5C}" dt="2023-03-26T17:19:27.131" v="2577" actId="165"/>
          <ac:grpSpMkLst>
            <pc:docMk/>
            <pc:sldMk cId="2169814360" sldId="454"/>
            <ac:grpSpMk id="10" creationId="{78820792-39AD-C558-BD18-E249B53744CE}"/>
          </ac:grpSpMkLst>
        </pc:grpChg>
        <pc:grpChg chg="mod">
          <ac:chgData name="Hettiarachchi T. C. D. S. it19206806" userId="81207b1d-775e-41c2-a434-e855e9c31d1d" providerId="ADAL" clId="{2264A532-1247-4101-BCE8-259ADAAC3F5C}" dt="2023-03-26T17:19:27.131" v="2577" actId="165"/>
          <ac:grpSpMkLst>
            <pc:docMk/>
            <pc:sldMk cId="2169814360" sldId="454"/>
            <ac:grpSpMk id="15" creationId="{C24BE4A3-FECB-C31F-25FE-7DC451BCE8FC}"/>
          </ac:grpSpMkLst>
        </pc:grpChg>
        <pc:grpChg chg="del mod">
          <ac:chgData name="Hettiarachchi T. C. D. S. it19206806" userId="81207b1d-775e-41c2-a434-e855e9c31d1d" providerId="ADAL" clId="{2264A532-1247-4101-BCE8-259ADAAC3F5C}" dt="2023-03-26T17:19:27.131" v="2577" actId="165"/>
          <ac:grpSpMkLst>
            <pc:docMk/>
            <pc:sldMk cId="2169814360" sldId="454"/>
            <ac:grpSpMk id="27" creationId="{F0D3CE65-915D-5CB7-C1CE-98C5046FC538}"/>
          </ac:grpSpMkLst>
        </pc:grpChg>
        <pc:picChg chg="add mod">
          <ac:chgData name="Hettiarachchi T. C. D. S. it19206806" userId="81207b1d-775e-41c2-a434-e855e9c31d1d" providerId="ADAL" clId="{2264A532-1247-4101-BCE8-259ADAAC3F5C}" dt="2023-03-26T05:07:56.882" v="154"/>
          <ac:picMkLst>
            <pc:docMk/>
            <pc:sldMk cId="2169814360" sldId="454"/>
            <ac:picMk id="3" creationId="{06E9B733-C1F4-E008-EE74-3416672F91FC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37.273" v="327"/>
          <ac:picMkLst>
            <pc:docMk/>
            <pc:sldMk cId="2169814360" sldId="454"/>
            <ac:picMk id="4" creationId="{9ECD9316-3839-C7BB-3AFF-988FD740DE18}"/>
          </ac:picMkLst>
        </pc:picChg>
        <pc:picChg chg="mod">
          <ac:chgData name="Hettiarachchi T. C. D. S. it19206806" userId="81207b1d-775e-41c2-a434-e855e9c31d1d" providerId="ADAL" clId="{2264A532-1247-4101-BCE8-259ADAAC3F5C}" dt="2023-03-26T17:19:28.333" v="2578" actId="1076"/>
          <ac:picMkLst>
            <pc:docMk/>
            <pc:sldMk cId="2169814360" sldId="454"/>
            <ac:picMk id="6" creationId="{6A2BCF7D-29F8-578A-628A-1A9FC8E1A748}"/>
          </ac:picMkLst>
        </pc:picChg>
        <pc:picChg chg="mod topLvl">
          <ac:chgData name="Hettiarachchi T. C. D. S. it19206806" userId="81207b1d-775e-41c2-a434-e855e9c31d1d" providerId="ADAL" clId="{2264A532-1247-4101-BCE8-259ADAAC3F5C}" dt="2023-03-26T17:19:27.131" v="2577" actId="165"/>
          <ac:picMkLst>
            <pc:docMk/>
            <pc:sldMk cId="2169814360" sldId="454"/>
            <ac:picMk id="11" creationId="{ABF7B613-5486-A940-66FA-B90D5CF31E06}"/>
          </ac:picMkLst>
        </pc:picChg>
        <pc:picChg chg="mod topLvl">
          <ac:chgData name="Hettiarachchi T. C. D. S. it19206806" userId="81207b1d-775e-41c2-a434-e855e9c31d1d" providerId="ADAL" clId="{2264A532-1247-4101-BCE8-259ADAAC3F5C}" dt="2023-03-26T17:19:27.131" v="2577" actId="165"/>
          <ac:picMkLst>
            <pc:docMk/>
            <pc:sldMk cId="2169814360" sldId="454"/>
            <ac:picMk id="13" creationId="{0A307A56-96E0-E850-2E96-8B9346CE496E}"/>
          </ac:picMkLst>
        </pc:picChg>
        <pc:picChg chg="mod">
          <ac:chgData name="Hettiarachchi T. C. D. S. it19206806" userId="81207b1d-775e-41c2-a434-e855e9c31d1d" providerId="ADAL" clId="{2264A532-1247-4101-BCE8-259ADAAC3F5C}" dt="2023-03-26T17:19:27.131" v="2577" actId="165"/>
          <ac:picMkLst>
            <pc:docMk/>
            <pc:sldMk cId="2169814360" sldId="454"/>
            <ac:picMk id="25" creationId="{0C0F1188-7D11-8A27-0D0B-670242522C84}"/>
          </ac:picMkLst>
        </pc:picChg>
        <pc:cxnChg chg="mod">
          <ac:chgData name="Hettiarachchi T. C. D. S. it19206806" userId="81207b1d-775e-41c2-a434-e855e9c31d1d" providerId="ADAL" clId="{2264A532-1247-4101-BCE8-259ADAAC3F5C}" dt="2023-03-26T17:19:27.131" v="2577" actId="165"/>
          <ac:cxnSpMkLst>
            <pc:docMk/>
            <pc:sldMk cId="2169814360" sldId="454"/>
            <ac:cxnSpMk id="14" creationId="{5EB1C059-7A10-AAD9-4CD7-6BEBE5381759}"/>
          </ac:cxnSpMkLst>
        </pc:cxnChg>
        <pc:cxnChg chg="mod">
          <ac:chgData name="Hettiarachchi T. C. D. S. it19206806" userId="81207b1d-775e-41c2-a434-e855e9c31d1d" providerId="ADAL" clId="{2264A532-1247-4101-BCE8-259ADAAC3F5C}" dt="2023-03-26T17:19:27.131" v="2577" actId="165"/>
          <ac:cxnSpMkLst>
            <pc:docMk/>
            <pc:sldMk cId="2169814360" sldId="454"/>
            <ac:cxnSpMk id="19" creationId="{B7620B19-339E-3174-F1F5-0F75FCEFEC7A}"/>
          </ac:cxnSpMkLst>
        </pc:cxnChg>
        <pc:cxnChg chg="mod">
          <ac:chgData name="Hettiarachchi T. C. D. S. it19206806" userId="81207b1d-775e-41c2-a434-e855e9c31d1d" providerId="ADAL" clId="{2264A532-1247-4101-BCE8-259ADAAC3F5C}" dt="2023-03-26T17:19:27.131" v="2577" actId="165"/>
          <ac:cxnSpMkLst>
            <pc:docMk/>
            <pc:sldMk cId="2169814360" sldId="454"/>
            <ac:cxnSpMk id="20" creationId="{A90D3ABC-9448-8948-B641-315FB0ADE705}"/>
          </ac:cxnSpMkLst>
        </pc:cxnChg>
      </pc:sldChg>
      <pc:sldChg chg="addSp modSp del">
        <pc:chgData name="Hettiarachchi T. C. D. S. it19206806" userId="81207b1d-775e-41c2-a434-e855e9c31d1d" providerId="ADAL" clId="{2264A532-1247-4101-BCE8-259ADAAC3F5C}" dt="2023-03-26T16:32:55.001" v="2380" actId="47"/>
        <pc:sldMkLst>
          <pc:docMk/>
          <pc:sldMk cId="456645737" sldId="457"/>
        </pc:sldMkLst>
        <pc:picChg chg="add mod">
          <ac:chgData name="Hettiarachchi T. C. D. S. it19206806" userId="81207b1d-775e-41c2-a434-e855e9c31d1d" providerId="ADAL" clId="{2264A532-1247-4101-BCE8-259ADAAC3F5C}" dt="2023-03-26T05:07:58.241" v="155"/>
          <ac:picMkLst>
            <pc:docMk/>
            <pc:sldMk cId="456645737" sldId="457"/>
            <ac:picMk id="4" creationId="{BD83DFBC-5DA6-FB6E-2CC2-C343E7198D6F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39.236" v="328"/>
          <ac:picMkLst>
            <pc:docMk/>
            <pc:sldMk cId="456645737" sldId="457"/>
            <ac:picMk id="5" creationId="{43DE9A75-BE6B-37B4-5FAF-928375F3708F}"/>
          </ac:picMkLst>
        </pc:picChg>
      </pc:sldChg>
      <pc:sldChg chg="addSp modSp ord">
        <pc:chgData name="Hettiarachchi T. C. D. S. it19206806" userId="81207b1d-775e-41c2-a434-e855e9c31d1d" providerId="ADAL" clId="{2264A532-1247-4101-BCE8-259ADAAC3F5C}" dt="2023-03-26T15:52:28.739" v="1573"/>
        <pc:sldMkLst>
          <pc:docMk/>
          <pc:sldMk cId="655761794" sldId="460"/>
        </pc:sldMkLst>
        <pc:picChg chg="add mod">
          <ac:chgData name="Hettiarachchi T. C. D. S. it19206806" userId="81207b1d-775e-41c2-a434-e855e9c31d1d" providerId="ADAL" clId="{2264A532-1247-4101-BCE8-259ADAAC3F5C}" dt="2023-03-26T05:07:59.720" v="156"/>
          <ac:picMkLst>
            <pc:docMk/>
            <pc:sldMk cId="655761794" sldId="460"/>
            <ac:picMk id="4" creationId="{EDB64DC4-6CF0-650C-59D2-1E58B1E13A19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41.930" v="329"/>
          <ac:picMkLst>
            <pc:docMk/>
            <pc:sldMk cId="655761794" sldId="460"/>
            <ac:picMk id="5" creationId="{587839C5-F74C-1A74-F414-D952407DCC7D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836854196" sldId="463"/>
        </pc:sldMkLst>
        <pc:picChg chg="add mod">
          <ac:chgData name="Hettiarachchi T. C. D. S. it19206806" userId="81207b1d-775e-41c2-a434-e855e9c31d1d" providerId="ADAL" clId="{2264A532-1247-4101-BCE8-259ADAAC3F5C}" dt="2023-03-26T05:08:01.517" v="157"/>
          <ac:picMkLst>
            <pc:docMk/>
            <pc:sldMk cId="2836854196" sldId="463"/>
            <ac:picMk id="3" creationId="{C936A254-D0E5-69FC-8DD9-CFEB489CF42F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44.887" v="330"/>
          <ac:picMkLst>
            <pc:docMk/>
            <pc:sldMk cId="2836854196" sldId="463"/>
            <ac:picMk id="4" creationId="{4FC5E3C4-05DD-79AB-B0F9-BABCF107577E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121970101" sldId="466"/>
        </pc:sldMkLst>
        <pc:picChg chg="add mod">
          <ac:chgData name="Hettiarachchi T. C. D. S. it19206806" userId="81207b1d-775e-41c2-a434-e855e9c31d1d" providerId="ADAL" clId="{2264A532-1247-4101-BCE8-259ADAAC3F5C}" dt="2023-03-26T05:08:06.237" v="158"/>
          <ac:picMkLst>
            <pc:docMk/>
            <pc:sldMk cId="1121970101" sldId="466"/>
            <ac:picMk id="3" creationId="{86350C06-686E-29BF-7FC0-6764E819DE1A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48.295" v="331"/>
          <ac:picMkLst>
            <pc:docMk/>
            <pc:sldMk cId="1121970101" sldId="466"/>
            <ac:picMk id="5" creationId="{5046D4E9-D1A6-DADE-F53F-3DA5C8934B23}"/>
          </ac:picMkLst>
        </pc:picChg>
        <pc:picChg chg="mod">
          <ac:chgData name="Hettiarachchi T. C. D. S. it19206806" userId="81207b1d-775e-41c2-a434-e855e9c31d1d" providerId="ADAL" clId="{2264A532-1247-4101-BCE8-259ADAAC3F5C}" dt="2023-03-26T16:51:42.832" v="2452" actId="1076"/>
          <ac:picMkLst>
            <pc:docMk/>
            <pc:sldMk cId="1121970101" sldId="466"/>
            <ac:picMk id="6" creationId="{94634E6F-B25F-142D-1E5B-F3F6469ECD05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870604853" sldId="467"/>
        </pc:sldMkLst>
        <pc:picChg chg="add mod">
          <ac:chgData name="Hettiarachchi T. C. D. S. it19206806" userId="81207b1d-775e-41c2-a434-e855e9c31d1d" providerId="ADAL" clId="{2264A532-1247-4101-BCE8-259ADAAC3F5C}" dt="2023-03-26T05:38:56.996" v="302"/>
          <ac:picMkLst>
            <pc:docMk/>
            <pc:sldMk cId="3870604853" sldId="467"/>
            <ac:picMk id="2" creationId="{6142A3A3-E824-1EA1-40B3-A5A644B39356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598820331" sldId="468"/>
        </pc:sldMkLst>
        <pc:graphicFrameChg chg="add mod modGraphic">
          <ac:chgData name="Hettiarachchi T. C. D. S. it19206806" userId="81207b1d-775e-41c2-a434-e855e9c31d1d" providerId="ADAL" clId="{2264A532-1247-4101-BCE8-259ADAAC3F5C}" dt="2023-03-26T17:00:45.233" v="2456" actId="1076"/>
          <ac:graphicFrameMkLst>
            <pc:docMk/>
            <pc:sldMk cId="3598820331" sldId="468"/>
            <ac:graphicFrameMk id="5" creationId="{2BAA44C6-3CF1-9DBE-4DC5-F2474C5FF135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17:04:15.795" v="2462" actId="1076"/>
          <ac:picMkLst>
            <pc:docMk/>
            <pc:sldMk cId="3598820331" sldId="468"/>
            <ac:picMk id="3" creationId="{C89B7B1E-6DB8-BB80-1EA3-EFCF0CF3985A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487838018" sldId="469"/>
        </pc:sldMkLst>
        <pc:spChg chg="add mod">
          <ac:chgData name="Hettiarachchi T. C. D. S. it19206806" userId="81207b1d-775e-41c2-a434-e855e9c31d1d" providerId="ADAL" clId="{2264A532-1247-4101-BCE8-259ADAAC3F5C}" dt="2023-03-26T17:09:13.210" v="2574" actId="5793"/>
          <ac:spMkLst>
            <pc:docMk/>
            <pc:sldMk cId="1487838018" sldId="469"/>
            <ac:spMk id="9" creationId="{8AA858E3-2315-B831-EF52-A7619F0A9883}"/>
          </ac:spMkLst>
        </pc:spChg>
        <pc:picChg chg="add mod">
          <ac:chgData name="Hettiarachchi T. C. D. S. it19206806" userId="81207b1d-775e-41c2-a434-e855e9c31d1d" providerId="ADAL" clId="{2264A532-1247-4101-BCE8-259ADAAC3F5C}" dt="2023-03-26T17:06:49.483" v="2483" actId="1076"/>
          <ac:picMkLst>
            <pc:docMk/>
            <pc:sldMk cId="1487838018" sldId="469"/>
            <ac:picMk id="3" creationId="{E76CB97A-5480-C734-5E4E-4C2E7D88FF24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7:05:57.331" v="2468" actId="478"/>
          <ac:picMkLst>
            <pc:docMk/>
            <pc:sldMk cId="1487838018" sldId="469"/>
            <ac:picMk id="5" creationId="{3B7B92A3-860F-BE0F-8F57-1C19F1C7A96B}"/>
          </ac:picMkLst>
        </pc:picChg>
        <pc:picChg chg="add mod">
          <ac:chgData name="Hettiarachchi T. C. D. S. it19206806" userId="81207b1d-775e-41c2-a434-e855e9c31d1d" providerId="ADAL" clId="{2264A532-1247-4101-BCE8-259ADAAC3F5C}" dt="2023-03-26T17:06:03.290" v="2471" actId="1076"/>
          <ac:picMkLst>
            <pc:docMk/>
            <pc:sldMk cId="1487838018" sldId="469"/>
            <ac:picMk id="7" creationId="{CB5EB8DD-2ACA-14CE-F0AC-A398E29EE513}"/>
          </ac:picMkLst>
        </pc:picChg>
        <pc:picChg chg="add mod">
          <ac:chgData name="Hettiarachchi T. C. D. S. it19206806" userId="81207b1d-775e-41c2-a434-e855e9c31d1d" providerId="ADAL" clId="{2264A532-1247-4101-BCE8-259ADAAC3F5C}" dt="2023-03-26T17:06:43.551" v="2481" actId="14100"/>
          <ac:picMkLst>
            <pc:docMk/>
            <pc:sldMk cId="1487838018" sldId="469"/>
            <ac:picMk id="8" creationId="{3A1A0C76-CB6F-25B2-F78C-AA490EE4676F}"/>
          </ac:picMkLst>
        </pc:picChg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895951674" sldId="470"/>
        </pc:sldMkLst>
        <pc:spChg chg="mod">
          <ac:chgData name="Hettiarachchi T. C. D. S. it19206806" userId="81207b1d-775e-41c2-a434-e855e9c31d1d" providerId="ADAL" clId="{2264A532-1247-4101-BCE8-259ADAAC3F5C}" dt="2023-03-26T12:35:18.103" v="552" actId="122"/>
          <ac:spMkLst>
            <pc:docMk/>
            <pc:sldMk cId="3895951674" sldId="470"/>
            <ac:spMk id="3" creationId="{BB19FCE5-E942-F9EE-AC5E-3E8A93C8B214}"/>
          </ac:spMkLst>
        </pc:spChg>
        <pc:picChg chg="add mod">
          <ac:chgData name="Hettiarachchi T. C. D. S. it19206806" userId="81207b1d-775e-41c2-a434-e855e9c31d1d" providerId="ADAL" clId="{2264A532-1247-4101-BCE8-259ADAAC3F5C}" dt="2023-03-26T15:49:31.734" v="1568" actId="1076"/>
          <ac:picMkLst>
            <pc:docMk/>
            <pc:sldMk cId="3895951674" sldId="470"/>
            <ac:picMk id="4" creationId="{3C9FE4B5-BB04-34F7-8735-C5D3032EA017}"/>
          </ac:picMkLst>
        </pc:picChg>
        <pc:picChg chg="del">
          <ac:chgData name="Hettiarachchi T. C. D. S. it19206806" userId="81207b1d-775e-41c2-a434-e855e9c31d1d" providerId="ADAL" clId="{2264A532-1247-4101-BCE8-259ADAAC3F5C}" dt="2023-03-26T13:01:08.143" v="583" actId="478"/>
          <ac:picMkLst>
            <pc:docMk/>
            <pc:sldMk cId="3895951674" sldId="470"/>
            <ac:picMk id="10" creationId="{B003CC03-15CC-40FA-6CC1-CFF7B74CB389}"/>
          </ac:picMkLst>
        </pc:picChg>
      </pc:sldChg>
      <pc:sldChg chg="addSp delSp modSp add mod">
        <pc:chgData name="Hettiarachchi T. C. D. S. it19206806" userId="81207b1d-775e-41c2-a434-e855e9c31d1d" providerId="ADAL" clId="{2264A532-1247-4101-BCE8-259ADAAC3F5C}" dt="2023-03-26T06:20:00.288" v="511" actId="21"/>
        <pc:sldMkLst>
          <pc:docMk/>
          <pc:sldMk cId="827904618" sldId="471"/>
        </pc:sldMkLst>
        <pc:picChg chg="del mod">
          <ac:chgData name="Hettiarachchi T. C. D. S. it19206806" userId="81207b1d-775e-41c2-a434-e855e9c31d1d" providerId="ADAL" clId="{2264A532-1247-4101-BCE8-259ADAAC3F5C}" dt="2023-03-26T06:17:25.552" v="489" actId="478"/>
          <ac:picMkLst>
            <pc:docMk/>
            <pc:sldMk cId="827904618" sldId="471"/>
            <ac:picMk id="3" creationId="{E76CB97A-5480-C734-5E4E-4C2E7D88FF24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17:37.722" v="493" actId="21"/>
          <ac:picMkLst>
            <pc:docMk/>
            <pc:sldMk cId="827904618" sldId="471"/>
            <ac:picMk id="3074" creationId="{7A63B98E-E6E9-E222-7947-6045CD204BFA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20:00.288" v="511" actId="21"/>
          <ac:picMkLst>
            <pc:docMk/>
            <pc:sldMk cId="827904618" sldId="471"/>
            <ac:picMk id="3076" creationId="{E8F5E49D-D040-4992-0122-69F20E315A66}"/>
          </ac:picMkLst>
        </pc:picChg>
      </pc:sldChg>
      <pc:sldChg chg="del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298173890" sldId="472"/>
        </pc:sldMkLst>
        <pc:picChg chg="del">
          <ac:chgData name="Hettiarachchi T. C. D. S. it19206806" userId="81207b1d-775e-41c2-a434-e855e9c31d1d" providerId="ADAL" clId="{2264A532-1247-4101-BCE8-259ADAAC3F5C}" dt="2023-03-26T14:37:32.037" v="1484" actId="478"/>
          <ac:picMkLst>
            <pc:docMk/>
            <pc:sldMk cId="3298173890" sldId="472"/>
            <ac:picMk id="27" creationId="{2AADF426-D1D1-56BC-C683-B8D00142F936}"/>
          </ac:picMkLst>
        </pc:picChg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73326042" sldId="473"/>
        </pc:sldMkLst>
        <pc:graphicFrameChg chg="mod">
          <ac:chgData name="Hettiarachchi T. C. D. S. it19206806" userId="81207b1d-775e-41c2-a434-e855e9c31d1d" providerId="ADAL" clId="{2264A532-1247-4101-BCE8-259ADAAC3F5C}" dt="2023-03-26T15:46:20.904" v="1564"/>
          <ac:graphicFrameMkLst>
            <pc:docMk/>
            <pc:sldMk cId="273326042" sldId="473"/>
            <ac:graphicFrameMk id="3" creationId="{E2C1C0D5-DD18-46F3-7519-799DA90DE442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15:49:46.030" v="1571"/>
          <ac:picMkLst>
            <pc:docMk/>
            <pc:sldMk cId="273326042" sldId="473"/>
            <ac:picMk id="5" creationId="{F4757157-4C85-D799-454D-E5BA46692A73}"/>
          </ac:picMkLst>
        </pc:picChg>
        <pc:picChg chg="del mod">
          <ac:chgData name="Hettiarachchi T. C. D. S. it19206806" userId="81207b1d-775e-41c2-a434-e855e9c31d1d" providerId="ADAL" clId="{2264A532-1247-4101-BCE8-259ADAAC3F5C}" dt="2023-03-26T15:49:45.224" v="1570" actId="478"/>
          <ac:picMkLst>
            <pc:docMk/>
            <pc:sldMk cId="273326042" sldId="473"/>
            <ac:picMk id="10" creationId="{B003CC03-15CC-40FA-6CC1-CFF7B74CB389}"/>
          </ac:picMkLst>
        </pc:picChg>
        <pc:picChg chg="mod">
          <ac:chgData name="Hettiarachchi T. C. D. S. it19206806" userId="81207b1d-775e-41c2-a434-e855e9c31d1d" providerId="ADAL" clId="{2264A532-1247-4101-BCE8-259ADAAC3F5C}" dt="2023-03-26T15:49:11.264" v="1566" actId="1076"/>
          <ac:picMkLst>
            <pc:docMk/>
            <pc:sldMk cId="273326042" sldId="473"/>
            <ac:picMk id="12" creationId="{E23C8D07-7D15-E911-4596-85460D8543BE}"/>
          </ac:picMkLst>
        </pc:pic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08396720" sldId="475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58078233" sldId="477"/>
        </pc:sldMkLst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52135632" sldId="479"/>
        </pc:sldMkLst>
        <pc:spChg chg="mod">
          <ac:chgData name="Hettiarachchi T. C. D. S. it19206806" userId="81207b1d-775e-41c2-a434-e855e9c31d1d" providerId="ADAL" clId="{2264A532-1247-4101-BCE8-259ADAAC3F5C}" dt="2023-03-26T12:37:38.400" v="554" actId="122"/>
          <ac:spMkLst>
            <pc:docMk/>
            <pc:sldMk cId="4152135632" sldId="479"/>
            <ac:spMk id="3" creationId="{BB19FCE5-E942-F9EE-AC5E-3E8A93C8B214}"/>
          </ac:spMkLst>
        </pc:spChg>
        <pc:spChg chg="add del mod">
          <ac:chgData name="Hettiarachchi T. C. D. S. it19206806" userId="81207b1d-775e-41c2-a434-e855e9c31d1d" providerId="ADAL" clId="{2264A532-1247-4101-BCE8-259ADAAC3F5C}" dt="2023-03-26T15:31:48.487" v="1526" actId="478"/>
          <ac:spMkLst>
            <pc:docMk/>
            <pc:sldMk cId="4152135632" sldId="479"/>
            <ac:spMk id="6" creationId="{6AD92A22-BA84-052F-AF08-0ED1792BB6DD}"/>
          </ac:spMkLst>
        </pc:spChg>
        <pc:graphicFrameChg chg="add del modGraphic">
          <ac:chgData name="Hettiarachchi T. C. D. S. it19206806" userId="81207b1d-775e-41c2-a434-e855e9c31d1d" providerId="ADAL" clId="{2264A532-1247-4101-BCE8-259ADAAC3F5C}" dt="2023-03-26T15:33:57.565" v="1534" actId="478"/>
          <ac:graphicFrameMkLst>
            <pc:docMk/>
            <pc:sldMk cId="4152135632" sldId="479"/>
            <ac:graphicFrameMk id="8" creationId="{0DCD6607-DBFF-A6D9-2EEA-102E5DCB5049}"/>
          </ac:graphicFrameMkLst>
        </pc:graphicFrameChg>
        <pc:graphicFrameChg chg="add del mod modGraphic">
          <ac:chgData name="Hettiarachchi T. C. D. S. it19206806" userId="81207b1d-775e-41c2-a434-e855e9c31d1d" providerId="ADAL" clId="{2264A532-1247-4101-BCE8-259ADAAC3F5C}" dt="2023-03-26T15:35:49.972" v="1559" actId="478"/>
          <ac:graphicFrameMkLst>
            <pc:docMk/>
            <pc:sldMk cId="4152135632" sldId="479"/>
            <ac:graphicFrameMk id="9" creationId="{EF5DEE12-80B5-A239-DC4D-CAF072382FAF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13:00:51.270" v="580"/>
          <ac:picMkLst>
            <pc:docMk/>
            <pc:sldMk cId="4152135632" sldId="479"/>
            <ac:picMk id="2" creationId="{803A44E4-32E5-D193-AC97-ACC7C167C144}"/>
          </ac:picMkLst>
        </pc:picChg>
        <pc:picChg chg="add mod">
          <ac:chgData name="Hettiarachchi T. C. D. S. it19206806" userId="81207b1d-775e-41c2-a434-e855e9c31d1d" providerId="ADAL" clId="{2264A532-1247-4101-BCE8-259ADAAC3F5C}" dt="2023-03-26T15:35:51.636" v="1560" actId="1076"/>
          <ac:picMkLst>
            <pc:docMk/>
            <pc:sldMk cId="4152135632" sldId="479"/>
            <ac:picMk id="7" creationId="{1F33557F-1E04-A9F0-E4C8-514E64A864B9}"/>
          </ac:picMkLst>
        </pc:picChg>
        <pc:picChg chg="del">
          <ac:chgData name="Hettiarachchi T. C. D. S. it19206806" userId="81207b1d-775e-41c2-a434-e855e9c31d1d" providerId="ADAL" clId="{2264A532-1247-4101-BCE8-259ADAAC3F5C}" dt="2023-03-26T13:00:50.975" v="579" actId="478"/>
          <ac:picMkLst>
            <pc:docMk/>
            <pc:sldMk cId="4152135632" sldId="479"/>
            <ac:picMk id="10" creationId="{B003CC03-15CC-40FA-6CC1-CFF7B74CB389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5:35:45.741" v="1557" actId="478"/>
          <ac:picMkLst>
            <pc:docMk/>
            <pc:sldMk cId="4152135632" sldId="479"/>
            <ac:picMk id="11" creationId="{9660225A-C1A0-EA77-18A8-04D0C828C856}"/>
          </ac:picMkLst>
        </pc:picChg>
      </pc:sldChg>
      <pc:sldChg chg="del">
        <pc:chgData name="Hettiarachchi T. C. D. S. it19206806" userId="81207b1d-775e-41c2-a434-e855e9c31d1d" providerId="ADAL" clId="{2264A532-1247-4101-BCE8-259ADAAC3F5C}" dt="2023-03-26T16:07:48.091" v="1613" actId="47"/>
        <pc:sldMkLst>
          <pc:docMk/>
          <pc:sldMk cId="1027662595" sldId="480"/>
        </pc:sldMkLst>
      </pc:sldChg>
      <pc:sldChg chg="add del">
        <pc:chgData name="Hettiarachchi T. C. D. S. it19206806" userId="81207b1d-775e-41c2-a434-e855e9c31d1d" providerId="ADAL" clId="{2264A532-1247-4101-BCE8-259ADAAC3F5C}" dt="2023-03-26T12:38:50.464" v="557" actId="47"/>
        <pc:sldMkLst>
          <pc:docMk/>
          <pc:sldMk cId="1983569345" sldId="480"/>
        </pc:sldMkLst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292380428" sldId="481"/>
        </pc:sldMkLst>
        <pc:spChg chg="del mod">
          <ac:chgData name="Hettiarachchi T. C. D. S. it19206806" userId="81207b1d-775e-41c2-a434-e855e9c31d1d" providerId="ADAL" clId="{2264A532-1247-4101-BCE8-259ADAAC3F5C}" dt="2023-03-26T13:38:45.525" v="1154" actId="478"/>
          <ac:spMkLst>
            <pc:docMk/>
            <pc:sldMk cId="4292380428" sldId="481"/>
            <ac:spMk id="2" creationId="{E16BFFFE-1836-EE19-EF75-F2729F7BDCF3}"/>
          </ac:spMkLst>
        </pc:spChg>
        <pc:spChg chg="mod">
          <ac:chgData name="Hettiarachchi T. C. D. S. it19206806" userId="81207b1d-775e-41c2-a434-e855e9c31d1d" providerId="ADAL" clId="{2264A532-1247-4101-BCE8-259ADAAC3F5C}" dt="2023-03-26T13:39:19.530" v="1184" actId="20577"/>
          <ac:spMkLst>
            <pc:docMk/>
            <pc:sldMk cId="4292380428" sldId="481"/>
            <ac:spMk id="3" creationId="{D254D203-3208-27F5-B964-BA3764084EFC}"/>
          </ac:spMkLst>
        </pc:spChg>
        <pc:spChg chg="add mod">
          <ac:chgData name="Hettiarachchi T. C. D. S. it19206806" userId="81207b1d-775e-41c2-a434-e855e9c31d1d" providerId="ADAL" clId="{2264A532-1247-4101-BCE8-259ADAAC3F5C}" dt="2023-03-26T13:32:54.273" v="1015"/>
          <ac:spMkLst>
            <pc:docMk/>
            <pc:sldMk cId="4292380428" sldId="481"/>
            <ac:spMk id="5" creationId="{B77FFEBF-442C-09B5-7B97-B0B2029DAFC7}"/>
          </ac:spMkLst>
        </pc:spChg>
        <pc:spChg chg="del">
          <ac:chgData name="Hettiarachchi T. C. D. S. it19206806" userId="81207b1d-775e-41c2-a434-e855e9c31d1d" providerId="ADAL" clId="{2264A532-1247-4101-BCE8-259ADAAC3F5C}" dt="2023-03-26T13:32:53.948" v="1014" actId="478"/>
          <ac:spMkLst>
            <pc:docMk/>
            <pc:sldMk cId="4292380428" sldId="481"/>
            <ac:spMk id="7" creationId="{ED049291-F7A2-024C-F4D0-8034F8CF29E7}"/>
          </ac:spMkLst>
        </pc:spChg>
        <pc:spChg chg="add mod">
          <ac:chgData name="Hettiarachchi T. C. D. S. it19206806" userId="81207b1d-775e-41c2-a434-e855e9c31d1d" providerId="ADAL" clId="{2264A532-1247-4101-BCE8-259ADAAC3F5C}" dt="2023-03-26T13:40:43.252" v="1186" actId="255"/>
          <ac:spMkLst>
            <pc:docMk/>
            <pc:sldMk cId="4292380428" sldId="481"/>
            <ac:spMk id="8" creationId="{AB394D28-4B2A-9ED3-A6FC-D3EDA6AB7BBB}"/>
          </ac:spMkLst>
        </pc:spChg>
        <pc:picChg chg="mod ord">
          <ac:chgData name="Hettiarachchi T. C. D. S. it19206806" userId="81207b1d-775e-41c2-a434-e855e9c31d1d" providerId="ADAL" clId="{2264A532-1247-4101-BCE8-259ADAAC3F5C}" dt="2023-03-26T13:38:37.787" v="1152" actId="167"/>
          <ac:picMkLst>
            <pc:docMk/>
            <pc:sldMk cId="4292380428" sldId="481"/>
            <ac:picMk id="6" creationId="{4F351E32-D541-0F32-7A44-CE46732D368A}"/>
          </ac:picMkLst>
        </pc:picChg>
      </pc:sldChg>
      <pc:sldChg chg="add">
        <pc:chgData name="Hettiarachchi T. C. D. S. it19206806" userId="81207b1d-775e-41c2-a434-e855e9c31d1d" providerId="ADAL" clId="{2264A532-1247-4101-BCE8-259ADAAC3F5C}" dt="2023-03-26T13:15:23.630" v="594"/>
        <pc:sldMkLst>
          <pc:docMk/>
          <pc:sldMk cId="1319371835" sldId="482"/>
        </pc:sldMkLst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66504378" sldId="483"/>
        </pc:sldMkLst>
        <pc:spChg chg="mod">
          <ac:chgData name="Hettiarachchi T. C. D. S. it19206806" userId="81207b1d-775e-41c2-a434-e855e9c31d1d" providerId="ADAL" clId="{2264A532-1247-4101-BCE8-259ADAAC3F5C}" dt="2023-03-26T13:34:31.835" v="1050" actId="255"/>
          <ac:spMkLst>
            <pc:docMk/>
            <pc:sldMk cId="366504378" sldId="483"/>
            <ac:spMk id="2" creationId="{F6BC3844-6EBA-5F09-E7C1-8B7720AC3639}"/>
          </ac:spMkLst>
        </pc:spChg>
        <pc:spChg chg="mod">
          <ac:chgData name="Hettiarachchi T. C. D. S. it19206806" userId="81207b1d-775e-41c2-a434-e855e9c31d1d" providerId="ADAL" clId="{2264A532-1247-4101-BCE8-259ADAAC3F5C}" dt="2023-03-26T13:27:19.158" v="986" actId="2710"/>
          <ac:spMkLst>
            <pc:docMk/>
            <pc:sldMk cId="366504378" sldId="483"/>
            <ac:spMk id="3" creationId="{A1AF8073-8904-738D-71E5-366692890B90}"/>
          </ac:spMkLst>
        </pc:spChg>
        <pc:spChg chg="del">
          <ac:chgData name="Hettiarachchi T. C. D. S. it19206806" userId="81207b1d-775e-41c2-a434-e855e9c31d1d" providerId="ADAL" clId="{2264A532-1247-4101-BCE8-259ADAAC3F5C}" dt="2023-03-26T13:32:25.335" v="1006" actId="478"/>
          <ac:spMkLst>
            <pc:docMk/>
            <pc:sldMk cId="366504378" sldId="483"/>
            <ac:spMk id="6" creationId="{D4B3AAE4-029F-5E3F-D5C2-199FA767150E}"/>
          </ac:spMkLst>
        </pc:spChg>
        <pc:spChg chg="add mod">
          <ac:chgData name="Hettiarachchi T. C. D. S. it19206806" userId="81207b1d-775e-41c2-a434-e855e9c31d1d" providerId="ADAL" clId="{2264A532-1247-4101-BCE8-259ADAAC3F5C}" dt="2023-03-26T13:33:00.484" v="1016"/>
          <ac:spMkLst>
            <pc:docMk/>
            <pc:sldMk cId="366504378" sldId="483"/>
            <ac:spMk id="7" creationId="{1FFA5542-9EEA-421B-4189-A84F72470C8B}"/>
          </ac:spMkLst>
        </pc:spChg>
      </pc:sldChg>
      <pc:sldChg chg="delSp modSp mod">
        <pc:chgData name="Hettiarachchi T. C. D. S. it19206806" userId="81207b1d-775e-41c2-a434-e855e9c31d1d" providerId="ADAL" clId="{2264A532-1247-4101-BCE8-259ADAAC3F5C}" dt="2023-03-26T16:09:06.052" v="1615" actId="1076"/>
        <pc:sldMkLst>
          <pc:docMk/>
          <pc:sldMk cId="1361938145" sldId="484"/>
        </pc:sldMkLst>
        <pc:spChg chg="mod">
          <ac:chgData name="Hettiarachchi T. C. D. S. it19206806" userId="81207b1d-775e-41c2-a434-e855e9c31d1d" providerId="ADAL" clId="{2264A532-1247-4101-BCE8-259ADAAC3F5C}" dt="2023-03-26T16:00:33.336" v="1595" actId="20577"/>
          <ac:spMkLst>
            <pc:docMk/>
            <pc:sldMk cId="1361938145" sldId="484"/>
            <ac:spMk id="6" creationId="{B30F0A8B-78C4-87C4-DF5F-6E0A0B740F4A}"/>
          </ac:spMkLst>
        </pc:spChg>
        <pc:spChg chg="mod">
          <ac:chgData name="Hettiarachchi T. C. D. S. it19206806" userId="81207b1d-775e-41c2-a434-e855e9c31d1d" providerId="ADAL" clId="{2264A532-1247-4101-BCE8-259ADAAC3F5C}" dt="2023-03-26T16:09:06.052" v="1615" actId="1076"/>
          <ac:spMkLst>
            <pc:docMk/>
            <pc:sldMk cId="1361938145" sldId="484"/>
            <ac:spMk id="7" creationId="{311F75F7-24BE-F59D-531C-C6266FD0C09B}"/>
          </ac:spMkLst>
        </pc:spChg>
        <pc:picChg chg="del mod">
          <ac:chgData name="Hettiarachchi T. C. D. S. it19206806" userId="81207b1d-775e-41c2-a434-e855e9c31d1d" providerId="ADAL" clId="{2264A532-1247-4101-BCE8-259ADAAC3F5C}" dt="2023-03-26T16:00:39.982" v="1596" actId="478"/>
          <ac:picMkLst>
            <pc:docMk/>
            <pc:sldMk cId="1361938145" sldId="484"/>
            <ac:picMk id="3" creationId="{057CC61E-6C16-4384-8016-25D923F88292}"/>
          </ac:picMkLst>
        </pc:picChg>
        <pc:picChg chg="mod">
          <ac:chgData name="Hettiarachchi T. C. D. S. it19206806" userId="81207b1d-775e-41c2-a434-e855e9c31d1d" providerId="ADAL" clId="{2264A532-1247-4101-BCE8-259ADAAC3F5C}" dt="2023-03-26T16:00:07.082" v="1586" actId="1076"/>
          <ac:picMkLst>
            <pc:docMk/>
            <pc:sldMk cId="1361938145" sldId="484"/>
            <ac:picMk id="5" creationId="{D9D47948-006C-3230-C363-0A5219A1EE8E}"/>
          </ac:picMkLst>
        </pc:picChg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866094594" sldId="485"/>
        </pc:sldMkLst>
        <pc:spChg chg="mod">
          <ac:chgData name="Hettiarachchi T. C. D. S. it19206806" userId="81207b1d-775e-41c2-a434-e855e9c31d1d" providerId="ADAL" clId="{2264A532-1247-4101-BCE8-259ADAAC3F5C}" dt="2023-03-26T13:34:01.295" v="1047" actId="207"/>
          <ac:spMkLst>
            <pc:docMk/>
            <pc:sldMk cId="866094594" sldId="485"/>
            <ac:spMk id="2" creationId="{E9DE20B3-FE62-3DB8-FA80-7D4604403570}"/>
          </ac:spMkLst>
        </pc:spChg>
        <pc:spChg chg="mod">
          <ac:chgData name="Hettiarachchi T. C. D. S. it19206806" userId="81207b1d-775e-41c2-a434-e855e9c31d1d" providerId="ADAL" clId="{2264A532-1247-4101-BCE8-259ADAAC3F5C}" dt="2023-03-26T13:37:30.219" v="1135" actId="20577"/>
          <ac:spMkLst>
            <pc:docMk/>
            <pc:sldMk cId="866094594" sldId="485"/>
            <ac:spMk id="3" creationId="{2026354D-F60E-A6CE-6264-277FB3D13C10}"/>
          </ac:spMkLst>
        </pc:spChg>
        <pc:spChg chg="del">
          <ac:chgData name="Hettiarachchi T. C. D. S. it19206806" userId="81207b1d-775e-41c2-a434-e855e9c31d1d" providerId="ADAL" clId="{2264A532-1247-4101-BCE8-259ADAAC3F5C}" dt="2023-03-26T13:32:33.541" v="1009" actId="478"/>
          <ac:spMkLst>
            <pc:docMk/>
            <pc:sldMk cId="866094594" sldId="485"/>
            <ac:spMk id="7" creationId="{DAE5DBB8-C848-6663-FA49-BE4E96BFFB36}"/>
          </ac:spMkLst>
        </pc:spChg>
        <pc:spChg chg="add mod">
          <ac:chgData name="Hettiarachchi T. C. D. S. it19206806" userId="81207b1d-775e-41c2-a434-e855e9c31d1d" providerId="ADAL" clId="{2264A532-1247-4101-BCE8-259ADAAC3F5C}" dt="2023-03-26T13:33:02.919" v="1017"/>
          <ac:spMkLst>
            <pc:docMk/>
            <pc:sldMk cId="866094594" sldId="485"/>
            <ac:spMk id="8" creationId="{CB07841D-5F19-C182-B6BF-7C3DC95C89B0}"/>
          </ac:spMkLst>
        </pc:spChg>
        <pc:picChg chg="mod">
          <ac:chgData name="Hettiarachchi T. C. D. S. it19206806" userId="81207b1d-775e-41c2-a434-e855e9c31d1d" providerId="ADAL" clId="{2264A532-1247-4101-BCE8-259ADAAC3F5C}" dt="2023-03-26T13:33:30.485" v="1043" actId="1076"/>
          <ac:picMkLst>
            <pc:docMk/>
            <pc:sldMk cId="866094594" sldId="485"/>
            <ac:picMk id="6" creationId="{45EB432B-B33A-4CB8-57B0-0AB4309332FA}"/>
          </ac:picMkLst>
        </pc:picChg>
      </pc:sldChg>
      <pc:sldChg chg="addSp delSp modSp add del mod">
        <pc:chgData name="Hettiarachchi T. C. D. S. it19206806" userId="81207b1d-775e-41c2-a434-e855e9c31d1d" providerId="ADAL" clId="{2264A532-1247-4101-BCE8-259ADAAC3F5C}" dt="2023-03-26T13:29:22.563" v="990" actId="47"/>
        <pc:sldMkLst>
          <pc:docMk/>
          <pc:sldMk cId="1650795928" sldId="485"/>
        </pc:sldMkLst>
        <pc:spChg chg="del">
          <ac:chgData name="Hettiarachchi T. C. D. S. it19206806" userId="81207b1d-775e-41c2-a434-e855e9c31d1d" providerId="ADAL" clId="{2264A532-1247-4101-BCE8-259ADAAC3F5C}" dt="2023-03-26T13:29:14.518" v="988" actId="478"/>
          <ac:spMkLst>
            <pc:docMk/>
            <pc:sldMk cId="1650795928" sldId="485"/>
            <ac:spMk id="3" creationId="{0A9970CB-9B21-D349-A348-36B03E10B30D}"/>
          </ac:spMkLst>
        </pc:spChg>
        <pc:spChg chg="add mod">
          <ac:chgData name="Hettiarachchi T. C. D. S. it19206806" userId="81207b1d-775e-41c2-a434-e855e9c31d1d" providerId="ADAL" clId="{2264A532-1247-4101-BCE8-259ADAAC3F5C}" dt="2023-03-26T13:29:15.186" v="989"/>
          <ac:spMkLst>
            <pc:docMk/>
            <pc:sldMk cId="1650795928" sldId="485"/>
            <ac:spMk id="7" creationId="{72F0244B-51AC-5B1B-FC85-3063E53F17C0}"/>
          </ac:spMkLst>
        </pc:spChg>
      </pc:sldChg>
      <pc:sldChg chg="delSp add del mod">
        <pc:chgData name="Hettiarachchi T. C. D. S. it19206806" userId="81207b1d-775e-41c2-a434-e855e9c31d1d" providerId="ADAL" clId="{2264A532-1247-4101-BCE8-259ADAAC3F5C}" dt="2023-03-26T13:31:54.451" v="1005" actId="47"/>
        <pc:sldMkLst>
          <pc:docMk/>
          <pc:sldMk cId="3183986368" sldId="486"/>
        </pc:sldMkLst>
        <pc:spChg chg="del">
          <ac:chgData name="Hettiarachchi T. C. D. S. it19206806" userId="81207b1d-775e-41c2-a434-e855e9c31d1d" providerId="ADAL" clId="{2264A532-1247-4101-BCE8-259ADAAC3F5C}" dt="2023-03-26T13:31:48.217" v="1003" actId="478"/>
          <ac:spMkLst>
            <pc:docMk/>
            <pc:sldMk cId="3183986368" sldId="486"/>
            <ac:spMk id="6" creationId="{4A7ECD41-B5D8-2155-42B3-B383E9B55490}"/>
          </ac:spMkLst>
        </pc:spChg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047830798" sldId="487"/>
        </pc:sldMkLst>
        <pc:spChg chg="del">
          <ac:chgData name="Hettiarachchi T. C. D. S. it19206806" userId="81207b1d-775e-41c2-a434-e855e9c31d1d" providerId="ADAL" clId="{2264A532-1247-4101-BCE8-259ADAAC3F5C}" dt="2023-03-26T13:32:49.172" v="1012" actId="478"/>
          <ac:spMkLst>
            <pc:docMk/>
            <pc:sldMk cId="1047830798" sldId="487"/>
            <ac:spMk id="6" creationId="{4A7ECD41-B5D8-2155-42B3-B383E9B55490}"/>
          </ac:spMkLst>
        </pc:spChg>
        <pc:spChg chg="add mod">
          <ac:chgData name="Hettiarachchi T. C. D. S. it19206806" userId="81207b1d-775e-41c2-a434-e855e9c31d1d" providerId="ADAL" clId="{2264A532-1247-4101-BCE8-259ADAAC3F5C}" dt="2023-03-26T13:32:49.817" v="1013"/>
          <ac:spMkLst>
            <pc:docMk/>
            <pc:sldMk cId="1047830798" sldId="487"/>
            <ac:spMk id="7" creationId="{80231161-073D-0E9B-1758-9283A4A576AB}"/>
          </ac:spMkLst>
        </pc:spChg>
      </pc:sldChg>
      <pc:sldChg chg="add del">
        <pc:chgData name="Hettiarachchi T. C. D. S. it19206806" userId="81207b1d-775e-41c2-a434-e855e9c31d1d" providerId="ADAL" clId="{2264A532-1247-4101-BCE8-259ADAAC3F5C}" dt="2023-03-26T13:32:35.601" v="1011"/>
        <pc:sldMkLst>
          <pc:docMk/>
          <pc:sldMk cId="60098331" sldId="488"/>
        </pc:sldMkLst>
      </pc:sldChg>
      <pc:sldChg chg="add del">
        <pc:chgData name="Hettiarachchi T. C. D. S. it19206806" userId="81207b1d-775e-41c2-a434-e855e9c31d1d" providerId="ADAL" clId="{2264A532-1247-4101-BCE8-259ADAAC3F5C}" dt="2023-03-26T13:32:26.766" v="1008"/>
        <pc:sldMkLst>
          <pc:docMk/>
          <pc:sldMk cId="852380513" sldId="488"/>
        </pc:sldMkLst>
      </pc:sldChg>
      <pc:sldChg chg="ad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984757809" sldId="488"/>
        </pc:sldMkLst>
      </pc:sldChg>
      <pc:sldChg chg="ad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772389291" sldId="489"/>
        </pc:sldMkLst>
      </pc:sldChg>
      <pc:sldChg chg="ad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4149127" sldId="490"/>
        </pc:sldMkLst>
      </pc:sldChg>
      <pc:sldChg chg="del">
        <pc:chgData name="Hettiarachchi T. C. D. S. it19206806" userId="81207b1d-775e-41c2-a434-e855e9c31d1d" providerId="ADAL" clId="{2264A532-1247-4101-BCE8-259ADAAC3F5C}" dt="2023-03-26T14:17:56.152" v="1421" actId="47"/>
        <pc:sldMkLst>
          <pc:docMk/>
          <pc:sldMk cId="2949348744" sldId="496"/>
        </pc:sldMkLst>
      </pc:sldChg>
      <pc:sldChg chg="modSp mod">
        <pc:chgData name="Hettiarachchi T. C. D. S. it19206806" userId="81207b1d-775e-41c2-a434-e855e9c31d1d" providerId="ADAL" clId="{2264A532-1247-4101-BCE8-259ADAAC3F5C}" dt="2023-03-26T14:19:08.672" v="1461" actId="313"/>
        <pc:sldMkLst>
          <pc:docMk/>
          <pc:sldMk cId="700700939" sldId="498"/>
        </pc:sldMkLst>
        <pc:spChg chg="mod">
          <ac:chgData name="Hettiarachchi T. C. D. S. it19206806" userId="81207b1d-775e-41c2-a434-e855e9c31d1d" providerId="ADAL" clId="{2264A532-1247-4101-BCE8-259ADAAC3F5C}" dt="2023-03-26T14:19:08.672" v="1461" actId="313"/>
          <ac:spMkLst>
            <pc:docMk/>
            <pc:sldMk cId="700700939" sldId="498"/>
            <ac:spMk id="28" creationId="{7FAE50C5-2927-238F-9446-E5B6E93FD817}"/>
          </ac:spMkLst>
        </pc:sp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050220387" sldId="500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748906451" sldId="504"/>
        </pc:sldMkLst>
      </pc:sldChg>
      <pc:sldChg chg="addSp delSp modSp mod modTransition addAnim delAnim">
        <pc:chgData name="Hettiarachchi T. C. D. S. it19206806" userId="81207b1d-775e-41c2-a434-e855e9c31d1d" providerId="ADAL" clId="{2264A532-1247-4101-BCE8-259ADAAC3F5C}" dt="2023-03-26T18:00:43.185" v="2631" actId="478"/>
        <pc:sldMkLst>
          <pc:docMk/>
          <pc:sldMk cId="2993492120" sldId="505"/>
        </pc:sldMkLst>
        <pc:graphicFrameChg chg="add del mod">
          <ac:chgData name="Hettiarachchi T. C. D. S. it19206806" userId="81207b1d-775e-41c2-a434-e855e9c31d1d" providerId="ADAL" clId="{2264A532-1247-4101-BCE8-259ADAAC3F5C}" dt="2023-03-26T18:00:43.185" v="2631" actId="478"/>
          <ac:graphicFrameMkLst>
            <pc:docMk/>
            <pc:sldMk cId="2993492120" sldId="505"/>
            <ac:graphicFrameMk id="25" creationId="{CE8BD4ED-68B7-FE87-94E2-B645B50B9595}"/>
          </ac:graphicFrameMkLst>
        </pc:graphicFrameChg>
        <pc:picChg chg="mod">
          <ac:chgData name="Hettiarachchi T. C. D. S. it19206806" userId="81207b1d-775e-41c2-a434-e855e9c31d1d" providerId="ADAL" clId="{2264A532-1247-4101-BCE8-259ADAAC3F5C}" dt="2023-03-26T14:46:01.235" v="1491" actId="1037"/>
          <ac:picMkLst>
            <pc:docMk/>
            <pc:sldMk cId="2993492120" sldId="505"/>
            <ac:picMk id="9" creationId="{8975F218-6F0F-1E3E-D5D4-D2D4CF1C46E5}"/>
          </ac:picMkLst>
        </pc:picChg>
        <pc:picChg chg="mod">
          <ac:chgData name="Hettiarachchi T. C. D. S. it19206806" userId="81207b1d-775e-41c2-a434-e855e9c31d1d" providerId="ADAL" clId="{2264A532-1247-4101-BCE8-259ADAAC3F5C}" dt="2023-03-26T18:00:42.268" v="2630" actId="1076"/>
          <ac:picMkLst>
            <pc:docMk/>
            <pc:sldMk cId="2993492120" sldId="505"/>
            <ac:picMk id="26" creationId="{EF6BDFD3-3A88-846E-ACBC-98A040E08FDF}"/>
          </ac:picMkLst>
        </pc:picChg>
        <pc:picChg chg="del mod">
          <ac:chgData name="Hettiarachchi T. C. D. S. it19206806" userId="81207b1d-775e-41c2-a434-e855e9c31d1d" providerId="ADAL" clId="{2264A532-1247-4101-BCE8-259ADAAC3F5C}" dt="2023-03-26T14:23:57.719" v="1469" actId="478"/>
          <ac:picMkLst>
            <pc:docMk/>
            <pc:sldMk cId="2993492120" sldId="505"/>
            <ac:picMk id="27" creationId="{C09E715D-36B9-5ECC-C7FE-C1FE408F5A07}"/>
          </ac:picMkLst>
        </pc:picChg>
        <pc:picChg chg="add mod">
          <ac:chgData name="Hettiarachchi T. C. D. S. it19206806" userId="81207b1d-775e-41c2-a434-e855e9c31d1d" providerId="ADAL" clId="{2264A532-1247-4101-BCE8-259ADAAC3F5C}" dt="2023-03-26T14:46:06.290" v="1498" actId="1037"/>
          <ac:picMkLst>
            <pc:docMk/>
            <pc:sldMk cId="2993492120" sldId="505"/>
            <ac:picMk id="41" creationId="{FBCE7733-4FB1-AAD3-6581-DE9FC3872895}"/>
          </ac:picMkLst>
        </pc:picChg>
      </pc:sldChg>
      <pc:sldChg chg="del">
        <pc:chgData name="Hettiarachchi T. C. D. S. it19206806" userId="81207b1d-775e-41c2-a434-e855e9c31d1d" providerId="ADAL" clId="{2264A532-1247-4101-BCE8-259ADAAC3F5C}" dt="2023-03-26T15:21:41.428" v="1504" actId="47"/>
        <pc:sldMkLst>
          <pc:docMk/>
          <pc:sldMk cId="536921961" sldId="506"/>
        </pc:sldMkLst>
      </pc:sldChg>
      <pc:sldChg chg="ord">
        <pc:chgData name="Hettiarachchi T. C. D. S. it19206806" userId="81207b1d-775e-41c2-a434-e855e9c31d1d" providerId="ADAL" clId="{2264A532-1247-4101-BCE8-259ADAAC3F5C}" dt="2023-03-26T14:28:40.929" v="1483"/>
        <pc:sldMkLst>
          <pc:docMk/>
          <pc:sldMk cId="1136050916" sldId="507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59668252" sldId="507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90372716" sldId="508"/>
        </pc:sldMkLst>
      </pc:sldChg>
      <pc:sldChg chg="ord">
        <pc:chgData name="Hettiarachchi T. C. D. S. it19206806" userId="81207b1d-775e-41c2-a434-e855e9c31d1d" providerId="ADAL" clId="{2264A532-1247-4101-BCE8-259ADAAC3F5C}" dt="2023-03-26T14:28:40.929" v="1483"/>
        <pc:sldMkLst>
          <pc:docMk/>
          <pc:sldMk cId="1870939328" sldId="508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08551157" sldId="509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542000386" sldId="510"/>
        </pc:sldMkLst>
      </pc:sldChg>
      <pc:sldChg chg="addSp delSp modSp mod">
        <pc:chgData name="Hettiarachchi T. C. D. S. it19206806" userId="81207b1d-775e-41c2-a434-e855e9c31d1d" providerId="ADAL" clId="{2264A532-1247-4101-BCE8-259ADAAC3F5C}" dt="2023-03-26T15:41:14.340" v="1562"/>
        <pc:sldMkLst>
          <pc:docMk/>
          <pc:sldMk cId="4011083091" sldId="513"/>
        </pc:sldMkLst>
        <pc:spChg chg="del">
          <ac:chgData name="Hettiarachchi T. C. D. S. it19206806" userId="81207b1d-775e-41c2-a434-e855e9c31d1d" providerId="ADAL" clId="{2264A532-1247-4101-BCE8-259ADAAC3F5C}" dt="2023-03-26T15:41:13.455" v="1561" actId="478"/>
          <ac:spMkLst>
            <pc:docMk/>
            <pc:sldMk cId="4011083091" sldId="513"/>
            <ac:spMk id="2" creationId="{7FDCA6D7-E9A8-E52A-270E-B685A3234AB9}"/>
          </ac:spMkLst>
        </pc:spChg>
        <pc:spChg chg="add mod">
          <ac:chgData name="Hettiarachchi T. C. D. S. it19206806" userId="81207b1d-775e-41c2-a434-e855e9c31d1d" providerId="ADAL" clId="{2264A532-1247-4101-BCE8-259ADAAC3F5C}" dt="2023-03-26T15:41:14.340" v="1562"/>
          <ac:spMkLst>
            <pc:docMk/>
            <pc:sldMk cId="4011083091" sldId="513"/>
            <ac:spMk id="6" creationId="{20B7E31B-9FED-40DD-02D5-099A64D1A9A3}"/>
          </ac:spMkLst>
        </pc:spChg>
      </pc:sldChg>
      <pc:sldChg chg="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394584731" sldId="514"/>
        </pc:sldMkLst>
        <pc:spChg chg="mod">
          <ac:chgData name="Hettiarachchi T. C. D. S. it19206806" userId="81207b1d-775e-41c2-a434-e855e9c31d1d" providerId="ADAL" clId="{2264A532-1247-4101-BCE8-259ADAAC3F5C}" dt="2023-03-26T15:29:52.762" v="1510" actId="14100"/>
          <ac:spMkLst>
            <pc:docMk/>
            <pc:sldMk cId="2394584731" sldId="514"/>
            <ac:spMk id="17" creationId="{FC493101-29CD-0FC8-5CE7-7ADAE7AC971B}"/>
          </ac:spMkLst>
        </pc:spChg>
        <pc:spChg chg="mod">
          <ac:chgData name="Hettiarachchi T. C. D. S. it19206806" userId="81207b1d-775e-41c2-a434-e855e9c31d1d" providerId="ADAL" clId="{2264A532-1247-4101-BCE8-259ADAAC3F5C}" dt="2023-03-26T15:30:36.765" v="1518" actId="1076"/>
          <ac:spMkLst>
            <pc:docMk/>
            <pc:sldMk cId="2394584731" sldId="514"/>
            <ac:spMk id="29" creationId="{A39A8A5B-EFCB-40C1-1097-C11CF9353AA3}"/>
          </ac:spMkLst>
        </pc:spChg>
        <pc:grpChg chg="mod">
          <ac:chgData name="Hettiarachchi T. C. D. S. it19206806" userId="81207b1d-775e-41c2-a434-e855e9c31d1d" providerId="ADAL" clId="{2264A532-1247-4101-BCE8-259ADAAC3F5C}" dt="2023-03-26T15:30:44.122" v="1519" actId="1076"/>
          <ac:grpSpMkLst>
            <pc:docMk/>
            <pc:sldMk cId="2394584731" sldId="514"/>
            <ac:grpSpMk id="27" creationId="{D13F601D-6CC8-327B-BCD2-6AD7197A1F2D}"/>
          </ac:grpSpMkLst>
        </pc:grp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80880888" sldId="516"/>
        </pc:sldMkLst>
      </pc:sldChg>
      <pc:sldChg chg="add del mod modShow">
        <pc:chgData name="Hettiarachchi T. C. D. S. it19206806" userId="81207b1d-775e-41c2-a434-e855e9c31d1d" providerId="ADAL" clId="{2264A532-1247-4101-BCE8-259ADAAC3F5C}" dt="2023-03-26T15:29:55.177" v="1512" actId="47"/>
        <pc:sldMkLst>
          <pc:docMk/>
          <pc:sldMk cId="292851823" sldId="517"/>
        </pc:sldMkLst>
      </pc:sldChg>
      <pc:sldChg chg="ad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98098303" sldId="517"/>
        </pc:sldMkLst>
      </pc:sldChg>
      <pc:sldChg chg="modSp add mod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088453017" sldId="518"/>
        </pc:sldMkLst>
        <pc:spChg chg="mod">
          <ac:chgData name="Hettiarachchi T. C. D. S. it19206806" userId="81207b1d-775e-41c2-a434-e855e9c31d1d" providerId="ADAL" clId="{2264A532-1247-4101-BCE8-259ADAAC3F5C}" dt="2023-03-26T16:14:44.593" v="1747" actId="20577"/>
          <ac:spMkLst>
            <pc:docMk/>
            <pc:sldMk cId="4088453017" sldId="518"/>
            <ac:spMk id="4" creationId="{D99E6EED-AC5F-C5DA-6722-5CB8C51FCE52}"/>
          </ac:spMkLst>
        </pc:sp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918877352" sldId="520"/>
        </pc:sldMkLst>
      </pc:sldChg>
      <pc:sldChg chg="modSp del mod">
        <pc:chgData name="Hettiarachchi T. C. D. S. it19206806" userId="81207b1d-775e-41c2-a434-e855e9c31d1d" providerId="ADAL" clId="{2264A532-1247-4101-BCE8-259ADAAC3F5C}" dt="2023-03-26T16:27:14.262" v="1898" actId="47"/>
        <pc:sldMkLst>
          <pc:docMk/>
          <pc:sldMk cId="2338761936" sldId="521"/>
        </pc:sldMkLst>
        <pc:graphicFrameChg chg="mod">
          <ac:chgData name="Hettiarachchi T. C. D. S. it19206806" userId="81207b1d-775e-41c2-a434-e855e9c31d1d" providerId="ADAL" clId="{2264A532-1247-4101-BCE8-259ADAAC3F5C}" dt="2023-03-26T16:23:42.332" v="1895" actId="20577"/>
          <ac:graphicFrameMkLst>
            <pc:docMk/>
            <pc:sldMk cId="2338761936" sldId="521"/>
            <ac:graphicFrameMk id="2" creationId="{21EAF006-C80B-21B7-7B87-4634A1BD569C}"/>
          </ac:graphicFrameMkLst>
        </pc:graphicFrameChg>
        <pc:picChg chg="mod ord">
          <ac:chgData name="Hettiarachchi T. C. D. S. it19206806" userId="81207b1d-775e-41c2-a434-e855e9c31d1d" providerId="ADAL" clId="{2264A532-1247-4101-BCE8-259ADAAC3F5C}" dt="2023-03-26T16:23:32.689" v="1859" actId="167"/>
          <ac:picMkLst>
            <pc:docMk/>
            <pc:sldMk cId="2338761936" sldId="521"/>
            <ac:picMk id="3" creationId="{5C49E7B2-2A4C-8982-B8B0-6BD466FDAA2B}"/>
          </ac:picMkLst>
        </pc:picChg>
      </pc:sldChg>
      <pc:sldChg chg="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476044911" sldId="522"/>
        </pc:sldMkLst>
      </pc:sldChg>
      <pc:sldChg chg="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025443631" sldId="523"/>
        </pc:sldMkLst>
        <pc:spChg chg="del">
          <ac:chgData name="Hettiarachchi T. C. D. S. it19206806" userId="81207b1d-775e-41c2-a434-e855e9c31d1d" providerId="ADAL" clId="{2264A532-1247-4101-BCE8-259ADAAC3F5C}" dt="2023-03-26T16:28:12.806" v="1900" actId="478"/>
          <ac:spMkLst>
            <pc:docMk/>
            <pc:sldMk cId="1025443631" sldId="523"/>
            <ac:spMk id="20" creationId="{0ABAD401-7255-70BD-E5CB-AE07AA6DBF7A}"/>
          </ac:spMkLst>
        </pc:spChg>
        <pc:graphicFrameChg chg="mod">
          <ac:chgData name="Hettiarachchi T. C. D. S. it19206806" userId="81207b1d-775e-41c2-a434-e855e9c31d1d" providerId="ADAL" clId="{2264A532-1247-4101-BCE8-259ADAAC3F5C}" dt="2023-03-26T16:34:25.156" v="2432" actId="20577"/>
          <ac:graphicFrameMkLst>
            <pc:docMk/>
            <pc:sldMk cId="1025443631" sldId="523"/>
            <ac:graphicFrameMk id="4" creationId="{5BDF8941-0B2F-BD04-17D9-26E7E5E1B60F}"/>
          </ac:graphicFrameMkLst>
        </pc:graphicFrame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25845372" sldId="524"/>
        </pc:sldMkLst>
        <pc:spChg chg="del">
          <ac:chgData name="Hettiarachchi T. C. D. S. it19206806" userId="81207b1d-775e-41c2-a434-e855e9c31d1d" providerId="ADAL" clId="{2264A532-1247-4101-BCE8-259ADAAC3F5C}" dt="2023-03-26T16:42:46.861" v="2435" actId="478"/>
          <ac:spMkLst>
            <pc:docMk/>
            <pc:sldMk cId="225845372" sldId="524"/>
            <ac:spMk id="3" creationId="{015B97D2-87FE-C427-07A7-FD27B4B07719}"/>
          </ac:spMkLst>
        </pc:spChg>
        <pc:spChg chg="add mod">
          <ac:chgData name="Hettiarachchi T. C. D. S. it19206806" userId="81207b1d-775e-41c2-a434-e855e9c31d1d" providerId="ADAL" clId="{2264A532-1247-4101-BCE8-259ADAAC3F5C}" dt="2023-03-26T16:42:47.632" v="2436"/>
          <ac:spMkLst>
            <pc:docMk/>
            <pc:sldMk cId="225845372" sldId="524"/>
            <ac:spMk id="6" creationId="{3D9CA4B2-F3D7-75E7-5331-D4291DF50627}"/>
          </ac:spMkLst>
        </pc:spChg>
      </pc:sldChg>
      <pc:sldChg chg="modSp mod modTransition">
        <pc:chgData name="Hettiarachchi T. C. D. S. it19206806" userId="81207b1d-775e-41c2-a434-e855e9c31d1d" providerId="ADAL" clId="{2264A532-1247-4101-BCE8-259ADAAC3F5C}" dt="2023-03-26T17:31:28.608" v="2604" actId="14100"/>
        <pc:sldMkLst>
          <pc:docMk/>
          <pc:sldMk cId="3189593666" sldId="525"/>
        </pc:sldMkLst>
        <pc:picChg chg="mod">
          <ac:chgData name="Hettiarachchi T. C. D. S. it19206806" userId="81207b1d-775e-41c2-a434-e855e9c31d1d" providerId="ADAL" clId="{2264A532-1247-4101-BCE8-259ADAAC3F5C}" dt="2023-03-26T17:31:28.608" v="2604" actId="14100"/>
          <ac:picMkLst>
            <pc:docMk/>
            <pc:sldMk cId="3189593666" sldId="525"/>
            <ac:picMk id="4" creationId="{AF3935CB-20C8-8E83-EBC3-512A455B881C}"/>
          </ac:picMkLst>
        </pc:picChg>
      </pc:sldChg>
    </pc:docChg>
  </pc:docChgLst>
  <pc:docChgLst>
    <pc:chgData name="Gunawardana I.I.E. it19973470" userId="b9394437-d2fd-403b-96c3-3274dc3a4bbc" providerId="ADAL" clId="{15DE7B17-8FBC-4D45-A529-5DC48407DCBC}"/>
    <pc:docChg chg="addSld modSld">
      <pc:chgData name="Gunawardana I.I.E. it19973470" userId="b9394437-d2fd-403b-96c3-3274dc3a4bbc" providerId="ADAL" clId="{15DE7B17-8FBC-4D45-A529-5DC48407DCBC}" dt="2023-03-27T02:32:32.756" v="407" actId="14100"/>
      <pc:docMkLst>
        <pc:docMk/>
      </pc:docMkLst>
      <pc:sldChg chg="modSp mod">
        <pc:chgData name="Gunawardana I.I.E. it19973470" userId="b9394437-d2fd-403b-96c3-3274dc3a4bbc" providerId="ADAL" clId="{15DE7B17-8FBC-4D45-A529-5DC48407DCBC}" dt="2023-03-27T02:32:32.756" v="407" actId="14100"/>
        <pc:sldMkLst>
          <pc:docMk/>
          <pc:sldMk cId="2974212754" sldId="334"/>
        </pc:sldMkLst>
        <pc:spChg chg="mod">
          <ac:chgData name="Gunawardana I.I.E. it19973470" userId="b9394437-d2fd-403b-96c3-3274dc3a4bbc" providerId="ADAL" clId="{15DE7B17-8FBC-4D45-A529-5DC48407DCBC}" dt="2023-03-27T02:32:32.756" v="407" actId="14100"/>
          <ac:spMkLst>
            <pc:docMk/>
            <pc:sldMk cId="2974212754" sldId="334"/>
            <ac:spMk id="2" creationId="{129BB201-31F1-7ABC-983D-AF8D2C62C509}"/>
          </ac:spMkLst>
        </pc:spChg>
      </pc:sldChg>
      <pc:sldChg chg="addSp modSp mod">
        <pc:chgData name="Gunawardana I.I.E. it19973470" userId="b9394437-d2fd-403b-96c3-3274dc3a4bbc" providerId="ADAL" clId="{15DE7B17-8FBC-4D45-A529-5DC48407DCBC}" dt="2023-03-27T02:30:27.548" v="404" actId="20577"/>
        <pc:sldMkLst>
          <pc:docMk/>
          <pc:sldMk cId="1193230490" sldId="370"/>
        </pc:sldMkLst>
        <pc:spChg chg="add mod">
          <ac:chgData name="Gunawardana I.I.E. it19973470" userId="b9394437-d2fd-403b-96c3-3274dc3a4bbc" providerId="ADAL" clId="{15DE7B17-8FBC-4D45-A529-5DC48407DCBC}" dt="2023-03-27T02:30:27.548" v="404" actId="20577"/>
          <ac:spMkLst>
            <pc:docMk/>
            <pc:sldMk cId="1193230490" sldId="370"/>
            <ac:spMk id="2" creationId="{22504A43-C99F-2F7E-6F7D-91A357468AC1}"/>
          </ac:spMkLst>
        </pc:spChg>
        <pc:cxnChg chg="add mod">
          <ac:chgData name="Gunawardana I.I.E. it19973470" userId="b9394437-d2fd-403b-96c3-3274dc3a4bbc" providerId="ADAL" clId="{15DE7B17-8FBC-4D45-A529-5DC48407DCBC}" dt="2023-03-27T02:29:47.634" v="388" actId="14100"/>
          <ac:cxnSpMkLst>
            <pc:docMk/>
            <pc:sldMk cId="1193230490" sldId="370"/>
            <ac:cxnSpMk id="4" creationId="{CE50284F-7EFB-9173-02D5-B57E6B56A8B0}"/>
          </ac:cxnSpMkLst>
        </pc:cxnChg>
      </pc:sldChg>
      <pc:sldChg chg="modSp mod">
        <pc:chgData name="Gunawardana I.I.E. it19973470" userId="b9394437-d2fd-403b-96c3-3274dc3a4bbc" providerId="ADAL" clId="{15DE7B17-8FBC-4D45-A529-5DC48407DCBC}" dt="2023-03-27T01:26:21.867" v="312" actId="113"/>
        <pc:sldMkLst>
          <pc:docMk/>
          <pc:sldMk cId="4152135632" sldId="479"/>
        </pc:sldMkLst>
        <pc:spChg chg="mod">
          <ac:chgData name="Gunawardana I.I.E. it19973470" userId="b9394437-d2fd-403b-96c3-3274dc3a4bbc" providerId="ADAL" clId="{15DE7B17-8FBC-4D45-A529-5DC48407DCBC}" dt="2023-03-27T01:26:21.867" v="312" actId="113"/>
          <ac:spMkLst>
            <pc:docMk/>
            <pc:sldMk cId="4152135632" sldId="479"/>
            <ac:spMk id="4" creationId="{59EA0AD6-D0F0-F285-8245-ADD555432F5F}"/>
          </ac:spMkLst>
        </pc:spChg>
      </pc:sldChg>
      <pc:sldChg chg="modSp">
        <pc:chgData name="Gunawardana I.I.E. it19973470" userId="b9394437-d2fd-403b-96c3-3274dc3a4bbc" providerId="ADAL" clId="{15DE7B17-8FBC-4D45-A529-5DC48407DCBC}" dt="2023-03-27T01:24:32.974" v="310" actId="20577"/>
        <pc:sldMkLst>
          <pc:docMk/>
          <pc:sldMk cId="2993492120" sldId="505"/>
        </pc:sldMkLst>
        <pc:graphicFrameChg chg="mod">
          <ac:chgData name="Gunawardana I.I.E. it19973470" userId="b9394437-d2fd-403b-96c3-3274dc3a4bbc" providerId="ADAL" clId="{15DE7B17-8FBC-4D45-A529-5DC48407DCBC}" dt="2023-03-27T01:24:32.974" v="310" actId="20577"/>
          <ac:graphicFrameMkLst>
            <pc:docMk/>
            <pc:sldMk cId="2993492120" sldId="505"/>
            <ac:graphicFrameMk id="25" creationId="{CE8BD4ED-68B7-FE87-94E2-B645B50B9595}"/>
          </ac:graphicFrameMkLst>
        </pc:graphicFrameChg>
      </pc:sldChg>
      <pc:sldChg chg="modSp mod">
        <pc:chgData name="Gunawardana I.I.E. it19973470" userId="b9394437-d2fd-403b-96c3-3274dc3a4bbc" providerId="ADAL" clId="{15DE7B17-8FBC-4D45-A529-5DC48407DCBC}" dt="2023-03-27T01:55:07.550" v="360" actId="20577"/>
        <pc:sldMkLst>
          <pc:docMk/>
          <pc:sldMk cId="225845372" sldId="524"/>
        </pc:sldMkLst>
        <pc:spChg chg="mod">
          <ac:chgData name="Gunawardana I.I.E. it19973470" userId="b9394437-d2fd-403b-96c3-3274dc3a4bbc" providerId="ADAL" clId="{15DE7B17-8FBC-4D45-A529-5DC48407DCBC}" dt="2023-03-27T01:55:07.550" v="360" actId="20577"/>
          <ac:spMkLst>
            <pc:docMk/>
            <pc:sldMk cId="225845372" sldId="524"/>
            <ac:spMk id="6" creationId="{3D9CA4B2-F3D7-75E7-5331-D4291DF50627}"/>
          </ac:spMkLst>
        </pc:spChg>
      </pc:sldChg>
      <pc:sldChg chg="modSp add mod">
        <pc:chgData name="Gunawardana I.I.E. it19973470" userId="b9394437-d2fd-403b-96c3-3274dc3a4bbc" providerId="ADAL" clId="{15DE7B17-8FBC-4D45-A529-5DC48407DCBC}" dt="2023-03-27T01:30:06.498" v="355" actId="20577"/>
        <pc:sldMkLst>
          <pc:docMk/>
          <pc:sldMk cId="3325564260" sldId="528"/>
        </pc:sldMkLst>
        <pc:spChg chg="mod">
          <ac:chgData name="Gunawardana I.I.E. it19973470" userId="b9394437-d2fd-403b-96c3-3274dc3a4bbc" providerId="ADAL" clId="{15DE7B17-8FBC-4D45-A529-5DC48407DCBC}" dt="2023-03-27T01:10:38.413" v="270"/>
          <ac:spMkLst>
            <pc:docMk/>
            <pc:sldMk cId="3325564260" sldId="528"/>
            <ac:spMk id="5" creationId="{61660B07-54D2-1455-9A46-AF8A8E94E068}"/>
          </ac:spMkLst>
        </pc:spChg>
        <pc:graphicFrameChg chg="mod">
          <ac:chgData name="Gunawardana I.I.E. it19973470" userId="b9394437-d2fd-403b-96c3-3274dc3a4bbc" providerId="ADAL" clId="{15DE7B17-8FBC-4D45-A529-5DC48407DCBC}" dt="2023-03-27T01:30:06.498" v="355" actId="20577"/>
          <ac:graphicFrameMkLst>
            <pc:docMk/>
            <pc:sldMk cId="3325564260" sldId="528"/>
            <ac:graphicFrameMk id="4" creationId="{5BDF8941-0B2F-BD04-17D9-26E7E5E1B60F}"/>
          </ac:graphicFrameMkLst>
        </pc:graphicFrameChg>
      </pc:sldChg>
    </pc:docChg>
  </pc:docChgLst>
  <pc:docChgLst>
    <pc:chgData name="IT19973470 Gunawardana I.I.E." userId="b9394437-d2fd-403b-96c3-3274dc3a4bbc" providerId="ADAL" clId="{15DE7B17-8FBC-4D45-A529-5DC48407DCBC}"/>
    <pc:docChg chg="undo custSel addSld delSld modSld sldOrd">
      <pc:chgData name="IT19973470 Gunawardana I.I.E." userId="b9394437-d2fd-403b-96c3-3274dc3a4bbc" providerId="ADAL" clId="{15DE7B17-8FBC-4D45-A529-5DC48407DCBC}" dt="2023-03-26T18:10:01.202" v="1884" actId="1076"/>
      <pc:docMkLst>
        <pc:docMk/>
      </pc:docMkLst>
      <pc:sldChg chg="addSp modSp add del mod modTransition">
        <pc:chgData name="IT19973470 Gunawardana I.I.E." userId="b9394437-d2fd-403b-96c3-3274dc3a4bbc" providerId="ADAL" clId="{15DE7B17-8FBC-4D45-A529-5DC48407DCBC}" dt="2023-03-26T14:22:24.257" v="232" actId="47"/>
        <pc:sldMkLst>
          <pc:docMk/>
          <pc:sldMk cId="666789959" sldId="256"/>
        </pc:sldMkLst>
        <pc:picChg chg="add mod">
          <ac:chgData name="IT19973470 Gunawardana I.I.E." userId="b9394437-d2fd-403b-96c3-3274dc3a4bbc" providerId="ADAL" clId="{15DE7B17-8FBC-4D45-A529-5DC48407DCBC}" dt="2023-03-26T14:22:18.042" v="231" actId="14100"/>
          <ac:picMkLst>
            <pc:docMk/>
            <pc:sldMk cId="666789959" sldId="256"/>
            <ac:picMk id="2" creationId="{60EB56FD-FA42-4BE6-6901-709E8FA44CD7}"/>
          </ac:picMkLst>
        </pc:picChg>
        <pc:picChg chg="add mod">
          <ac:chgData name="IT19973470 Gunawardana I.I.E." userId="b9394437-d2fd-403b-96c3-3274dc3a4bbc" providerId="ADAL" clId="{15DE7B17-8FBC-4D45-A529-5DC48407DCBC}" dt="2023-03-26T14:22:18.042" v="231" actId="14100"/>
          <ac:picMkLst>
            <pc:docMk/>
            <pc:sldMk cId="666789959" sldId="256"/>
            <ac:picMk id="3" creationId="{E8D22FB1-2A4B-BEEB-47CA-5CB48F4BCCF4}"/>
          </ac:picMkLst>
        </pc:picChg>
      </pc:sldChg>
      <pc:sldChg chg="add del modTransition">
        <pc:chgData name="IT19973470 Gunawardana I.I.E." userId="b9394437-d2fd-403b-96c3-3274dc3a4bbc" providerId="ADAL" clId="{15DE7B17-8FBC-4D45-A529-5DC48407DCBC}" dt="2023-03-26T14:22:24.257" v="232" actId="47"/>
        <pc:sldMkLst>
          <pc:docMk/>
          <pc:sldMk cId="2026312392" sldId="257"/>
        </pc:sldMkLst>
      </pc:sldChg>
      <pc:sldChg chg="add modTransition">
        <pc:chgData name="IT19973470 Gunawardana I.I.E." userId="b9394437-d2fd-403b-96c3-3274dc3a4bbc" providerId="ADAL" clId="{15DE7B17-8FBC-4D45-A529-5DC48407DCBC}" dt="2023-03-26T13:44:28.497" v="166"/>
        <pc:sldMkLst>
          <pc:docMk/>
          <pc:sldMk cId="3624361165" sldId="258"/>
        </pc:sldMkLst>
      </pc:sldChg>
      <pc:sldChg chg="modSp mod">
        <pc:chgData name="IT19973470 Gunawardana I.I.E." userId="b9394437-d2fd-403b-96c3-3274dc3a4bbc" providerId="ADAL" clId="{15DE7B17-8FBC-4D45-A529-5DC48407DCBC}" dt="2023-03-26T17:37:08.943" v="1779" actId="167"/>
        <pc:sldMkLst>
          <pc:docMk/>
          <pc:sldMk cId="4119766830" sldId="304"/>
        </pc:sldMkLst>
        <pc:picChg chg="mod ord">
          <ac:chgData name="IT19973470 Gunawardana I.I.E." userId="b9394437-d2fd-403b-96c3-3274dc3a4bbc" providerId="ADAL" clId="{15DE7B17-8FBC-4D45-A529-5DC48407DCBC}" dt="2023-03-26T17:37:08.943" v="1779" actId="167"/>
          <ac:picMkLst>
            <pc:docMk/>
            <pc:sldMk cId="4119766830" sldId="304"/>
            <ac:picMk id="4" creationId="{C7FE69FC-797A-0815-41CA-598EED9B8CDB}"/>
          </ac:picMkLst>
        </pc:picChg>
      </pc:sldChg>
      <pc:sldChg chg="modSp mod">
        <pc:chgData name="IT19973470 Gunawardana I.I.E." userId="b9394437-d2fd-403b-96c3-3274dc3a4bbc" providerId="ADAL" clId="{15DE7B17-8FBC-4D45-A529-5DC48407DCBC}" dt="2023-03-26T16:40:12.491" v="1638" actId="1076"/>
        <pc:sldMkLst>
          <pc:docMk/>
          <pc:sldMk cId="358891282" sldId="319"/>
        </pc:sldMkLst>
        <pc:spChg chg="mod">
          <ac:chgData name="IT19973470 Gunawardana I.I.E." userId="b9394437-d2fd-403b-96c3-3274dc3a4bbc" providerId="ADAL" clId="{15DE7B17-8FBC-4D45-A529-5DC48407DCBC}" dt="2023-03-26T16:40:12.491" v="1638" actId="1076"/>
          <ac:spMkLst>
            <pc:docMk/>
            <pc:sldMk cId="358891282" sldId="319"/>
            <ac:spMk id="5" creationId="{2BE06239-D032-635F-7127-30E7206D16C1}"/>
          </ac:spMkLst>
        </pc:spChg>
        <pc:picChg chg="ord">
          <ac:chgData name="IT19973470 Gunawardana I.I.E." userId="b9394437-d2fd-403b-96c3-3274dc3a4bbc" providerId="ADAL" clId="{15DE7B17-8FBC-4D45-A529-5DC48407DCBC}" dt="2023-03-26T16:40:08.873" v="1637" actId="167"/>
          <ac:picMkLst>
            <pc:docMk/>
            <pc:sldMk cId="358891282" sldId="319"/>
            <ac:picMk id="3" creationId="{3363BBB7-87B3-F21C-E2B9-703D76FA3813}"/>
          </ac:picMkLst>
        </pc:picChg>
      </pc:sldChg>
      <pc:sldChg chg="addSp delSp modSp mod">
        <pc:chgData name="IT19973470 Gunawardana I.I.E." userId="b9394437-d2fd-403b-96c3-3274dc3a4bbc" providerId="ADAL" clId="{15DE7B17-8FBC-4D45-A529-5DC48407DCBC}" dt="2023-03-26T14:26:45.716" v="242" actId="1076"/>
        <pc:sldMkLst>
          <pc:docMk/>
          <pc:sldMk cId="1873025733" sldId="328"/>
        </pc:sldMkLst>
        <pc:picChg chg="del">
          <ac:chgData name="IT19973470 Gunawardana I.I.E." userId="b9394437-d2fd-403b-96c3-3274dc3a4bbc" providerId="ADAL" clId="{15DE7B17-8FBC-4D45-A529-5DC48407DCBC}" dt="2023-03-26T14:26:13.092" v="233" actId="478"/>
          <ac:picMkLst>
            <pc:docMk/>
            <pc:sldMk cId="1873025733" sldId="328"/>
            <ac:picMk id="4" creationId="{57EF9518-C3B3-1265-AA93-77E92668754E}"/>
          </ac:picMkLst>
        </pc:picChg>
        <pc:picChg chg="add mod">
          <ac:chgData name="IT19973470 Gunawardana I.I.E." userId="b9394437-d2fd-403b-96c3-3274dc3a4bbc" providerId="ADAL" clId="{15DE7B17-8FBC-4D45-A529-5DC48407DCBC}" dt="2023-03-26T14:26:45.716" v="242" actId="1076"/>
          <ac:picMkLst>
            <pc:docMk/>
            <pc:sldMk cId="1873025733" sldId="328"/>
            <ac:picMk id="6" creationId="{C8BEC4F4-7E18-F42C-93AD-9570E11C73B2}"/>
          </ac:picMkLst>
        </pc:picChg>
      </pc:sldChg>
      <pc:sldChg chg="addSp delSp modSp mod">
        <pc:chgData name="IT19973470 Gunawardana I.I.E." userId="b9394437-d2fd-403b-96c3-3274dc3a4bbc" providerId="ADAL" clId="{15DE7B17-8FBC-4D45-A529-5DC48407DCBC}" dt="2023-03-26T14:27:26.948" v="249" actId="1076"/>
        <pc:sldMkLst>
          <pc:docMk/>
          <pc:sldMk cId="1467236225" sldId="331"/>
        </pc:sldMkLst>
        <pc:picChg chg="del">
          <ac:chgData name="IT19973470 Gunawardana I.I.E." userId="b9394437-d2fd-403b-96c3-3274dc3a4bbc" providerId="ADAL" clId="{15DE7B17-8FBC-4D45-A529-5DC48407DCBC}" dt="2023-03-26T14:26:50.994" v="243" actId="478"/>
          <ac:picMkLst>
            <pc:docMk/>
            <pc:sldMk cId="1467236225" sldId="331"/>
            <ac:picMk id="2" creationId="{760B735D-3DD0-07D0-8FBB-A6455F51644E}"/>
          </ac:picMkLst>
        </pc:picChg>
        <pc:picChg chg="add mod">
          <ac:chgData name="IT19973470 Gunawardana I.I.E." userId="b9394437-d2fd-403b-96c3-3274dc3a4bbc" providerId="ADAL" clId="{15DE7B17-8FBC-4D45-A529-5DC48407DCBC}" dt="2023-03-26T14:26:57.115" v="244"/>
          <ac:picMkLst>
            <pc:docMk/>
            <pc:sldMk cId="1467236225" sldId="331"/>
            <ac:picMk id="4" creationId="{3423345C-03E7-3D07-CC32-0386CFEAB9B3}"/>
          </ac:picMkLst>
        </pc:picChg>
        <pc:picChg chg="add mod">
          <ac:chgData name="IT19973470 Gunawardana I.I.E." userId="b9394437-d2fd-403b-96c3-3274dc3a4bbc" providerId="ADAL" clId="{15DE7B17-8FBC-4D45-A529-5DC48407DCBC}" dt="2023-03-26T14:27:26.948" v="249" actId="1076"/>
          <ac:picMkLst>
            <pc:docMk/>
            <pc:sldMk cId="1467236225" sldId="331"/>
            <ac:picMk id="6" creationId="{56041E58-8DC7-656B-72E7-1F7896B605A3}"/>
          </ac:picMkLst>
        </pc:picChg>
      </pc:sldChg>
      <pc:sldChg chg="addSp delSp modSp mod">
        <pc:chgData name="IT19973470 Gunawardana I.I.E." userId="b9394437-d2fd-403b-96c3-3274dc3a4bbc" providerId="ADAL" clId="{15DE7B17-8FBC-4D45-A529-5DC48407DCBC}" dt="2023-03-26T17:57:28.802" v="1801" actId="1076"/>
        <pc:sldMkLst>
          <pc:docMk/>
          <pc:sldMk cId="1054176868" sldId="340"/>
        </pc:sldMkLst>
        <pc:spChg chg="mod">
          <ac:chgData name="IT19973470 Gunawardana I.I.E." userId="b9394437-d2fd-403b-96c3-3274dc3a4bbc" providerId="ADAL" clId="{15DE7B17-8FBC-4D45-A529-5DC48407DCBC}" dt="2023-03-26T16:03:40.875" v="1612" actId="1076"/>
          <ac:spMkLst>
            <pc:docMk/>
            <pc:sldMk cId="1054176868" sldId="340"/>
            <ac:spMk id="2" creationId="{14534626-EA77-A87C-B7A4-6F0CE6493BE6}"/>
          </ac:spMkLst>
        </pc:spChg>
        <pc:picChg chg="ord">
          <ac:chgData name="IT19973470 Gunawardana I.I.E." userId="b9394437-d2fd-403b-96c3-3274dc3a4bbc" providerId="ADAL" clId="{15DE7B17-8FBC-4D45-A529-5DC48407DCBC}" dt="2023-03-26T16:03:34.271" v="1611" actId="167"/>
          <ac:picMkLst>
            <pc:docMk/>
            <pc:sldMk cId="1054176868" sldId="340"/>
            <ac:picMk id="4" creationId="{D53F4C54-07C0-1D3B-D847-94093552AD1C}"/>
          </ac:picMkLst>
        </pc:picChg>
        <pc:picChg chg="add del mod">
          <ac:chgData name="IT19973470 Gunawardana I.I.E." userId="b9394437-d2fd-403b-96c3-3274dc3a4bbc" providerId="ADAL" clId="{15DE7B17-8FBC-4D45-A529-5DC48407DCBC}" dt="2023-03-26T16:20:59.269" v="1625" actId="478"/>
          <ac:picMkLst>
            <pc:docMk/>
            <pc:sldMk cId="1054176868" sldId="340"/>
            <ac:picMk id="5" creationId="{B7B3F08D-7894-4408-74C3-9E9C80279A83}"/>
          </ac:picMkLst>
        </pc:picChg>
        <pc:picChg chg="add del mod">
          <ac:chgData name="IT19973470 Gunawardana I.I.E." userId="b9394437-d2fd-403b-96c3-3274dc3a4bbc" providerId="ADAL" clId="{15DE7B17-8FBC-4D45-A529-5DC48407DCBC}" dt="2023-03-26T17:57:14.153" v="1796" actId="478"/>
          <ac:picMkLst>
            <pc:docMk/>
            <pc:sldMk cId="1054176868" sldId="340"/>
            <ac:picMk id="7" creationId="{6B82EB54-FDF7-0B9A-BB04-EE736B1C67F4}"/>
          </ac:picMkLst>
        </pc:picChg>
        <pc:picChg chg="add del mod">
          <ac:chgData name="IT19973470 Gunawardana I.I.E." userId="b9394437-d2fd-403b-96c3-3274dc3a4bbc" providerId="ADAL" clId="{15DE7B17-8FBC-4D45-A529-5DC48407DCBC}" dt="2023-03-26T16:21:21.044" v="1630" actId="21"/>
          <ac:picMkLst>
            <pc:docMk/>
            <pc:sldMk cId="1054176868" sldId="340"/>
            <ac:picMk id="9" creationId="{10696BC3-C764-DD92-1567-61EFB96B5213}"/>
          </ac:picMkLst>
        </pc:picChg>
        <pc:picChg chg="add mod">
          <ac:chgData name="IT19973470 Gunawardana I.I.E." userId="b9394437-d2fd-403b-96c3-3274dc3a4bbc" providerId="ADAL" clId="{15DE7B17-8FBC-4D45-A529-5DC48407DCBC}" dt="2023-03-26T17:57:28.802" v="1801" actId="1076"/>
          <ac:picMkLst>
            <pc:docMk/>
            <pc:sldMk cId="1054176868" sldId="340"/>
            <ac:picMk id="11" creationId="{966882C4-BA08-304F-6AED-513CA18F3EEA}"/>
          </ac:picMkLst>
        </pc:picChg>
      </pc:sldChg>
      <pc:sldChg chg="modSp del mod">
        <pc:chgData name="IT19973470 Gunawardana I.I.E." userId="b9394437-d2fd-403b-96c3-3274dc3a4bbc" providerId="ADAL" clId="{15DE7B17-8FBC-4D45-A529-5DC48407DCBC}" dt="2023-03-26T13:39:29.177" v="115" actId="47"/>
        <pc:sldMkLst>
          <pc:docMk/>
          <pc:sldMk cId="2900268123" sldId="346"/>
        </pc:sldMkLst>
        <pc:spChg chg="mod ord">
          <ac:chgData name="IT19973470 Gunawardana I.I.E." userId="b9394437-d2fd-403b-96c3-3274dc3a4bbc" providerId="ADAL" clId="{15DE7B17-8FBC-4D45-A529-5DC48407DCBC}" dt="2023-03-26T13:12:41.397" v="3" actId="1076"/>
          <ac:spMkLst>
            <pc:docMk/>
            <pc:sldMk cId="2900268123" sldId="346"/>
            <ac:spMk id="3" creationId="{9E7E3236-F859-6BBD-7BBC-E432C29E1F7D}"/>
          </ac:spMkLst>
        </pc:spChg>
        <pc:picChg chg="mod">
          <ac:chgData name="IT19973470 Gunawardana I.I.E." userId="b9394437-d2fd-403b-96c3-3274dc3a4bbc" providerId="ADAL" clId="{15DE7B17-8FBC-4D45-A529-5DC48407DCBC}" dt="2023-03-26T13:12:24.684" v="2" actId="1076"/>
          <ac:picMkLst>
            <pc:docMk/>
            <pc:sldMk cId="2900268123" sldId="346"/>
            <ac:picMk id="2" creationId="{AD2E7ED3-6D3A-1DE0-D2E2-EB2352305B9C}"/>
          </ac:picMkLst>
        </pc:picChg>
      </pc:sldChg>
      <pc:sldChg chg="addSp modSp del mod">
        <pc:chgData name="IT19973470 Gunawardana I.I.E." userId="b9394437-d2fd-403b-96c3-3274dc3a4bbc" providerId="ADAL" clId="{15DE7B17-8FBC-4D45-A529-5DC48407DCBC}" dt="2023-03-26T13:52:10.280" v="213" actId="47"/>
        <pc:sldMkLst>
          <pc:docMk/>
          <pc:sldMk cId="4195178756" sldId="349"/>
        </pc:sldMkLst>
        <pc:spChg chg="mod">
          <ac:chgData name="IT19973470 Gunawardana I.I.E." userId="b9394437-d2fd-403b-96c3-3274dc3a4bbc" providerId="ADAL" clId="{15DE7B17-8FBC-4D45-A529-5DC48407DCBC}" dt="2023-03-26T13:41:01.903" v="118" actId="21"/>
          <ac:spMkLst>
            <pc:docMk/>
            <pc:sldMk cId="4195178756" sldId="349"/>
            <ac:spMk id="2" creationId="{A63B6185-24BD-516D-39BC-3D596C809131}"/>
          </ac:spMkLst>
        </pc:spChg>
        <pc:spChg chg="add mod">
          <ac:chgData name="IT19973470 Gunawardana I.I.E." userId="b9394437-d2fd-403b-96c3-3274dc3a4bbc" providerId="ADAL" clId="{15DE7B17-8FBC-4D45-A529-5DC48407DCBC}" dt="2023-03-26T13:45:05.052" v="181" actId="20577"/>
          <ac:spMkLst>
            <pc:docMk/>
            <pc:sldMk cId="4195178756" sldId="349"/>
            <ac:spMk id="7" creationId="{CE51B45E-AF97-F675-46D2-3CE7CF5740C1}"/>
          </ac:spMkLst>
        </pc:spChg>
        <pc:picChg chg="mod">
          <ac:chgData name="IT19973470 Gunawardana I.I.E." userId="b9394437-d2fd-403b-96c3-3274dc3a4bbc" providerId="ADAL" clId="{15DE7B17-8FBC-4D45-A529-5DC48407DCBC}" dt="2023-03-26T13:41:06.878" v="121" actId="1076"/>
          <ac:picMkLst>
            <pc:docMk/>
            <pc:sldMk cId="4195178756" sldId="349"/>
            <ac:picMk id="4" creationId="{A9E760F9-A2C0-A2BE-5330-FA1F7574F97A}"/>
          </ac:picMkLst>
        </pc:picChg>
      </pc:sldChg>
      <pc:sldChg chg="addSp modSp del mod">
        <pc:chgData name="IT19973470 Gunawardana I.I.E." userId="b9394437-d2fd-403b-96c3-3274dc3a4bbc" providerId="ADAL" clId="{15DE7B17-8FBC-4D45-A529-5DC48407DCBC}" dt="2023-03-26T13:53:30.029" v="227" actId="47"/>
        <pc:sldMkLst>
          <pc:docMk/>
          <pc:sldMk cId="3949201497" sldId="352"/>
        </pc:sldMkLst>
        <pc:spChg chg="mod">
          <ac:chgData name="IT19973470 Gunawardana I.I.E." userId="b9394437-d2fd-403b-96c3-3274dc3a4bbc" providerId="ADAL" clId="{15DE7B17-8FBC-4D45-A529-5DC48407DCBC}" dt="2023-03-26T13:42:00.125" v="133" actId="21"/>
          <ac:spMkLst>
            <pc:docMk/>
            <pc:sldMk cId="3949201497" sldId="352"/>
            <ac:spMk id="2" creationId="{60E4306E-FE6F-E6CA-8CB8-EF24C96D4123}"/>
          </ac:spMkLst>
        </pc:spChg>
        <pc:spChg chg="add mod">
          <ac:chgData name="IT19973470 Gunawardana I.I.E." userId="b9394437-d2fd-403b-96c3-3274dc3a4bbc" providerId="ADAL" clId="{15DE7B17-8FBC-4D45-A529-5DC48407DCBC}" dt="2023-03-26T13:42:12.624" v="138" actId="14100"/>
          <ac:spMkLst>
            <pc:docMk/>
            <pc:sldMk cId="3949201497" sldId="352"/>
            <ac:spMk id="7" creationId="{BECB456A-D4F0-C6D2-7372-B85E838FD094}"/>
          </ac:spMkLst>
        </pc:spChg>
        <pc:picChg chg="mod">
          <ac:chgData name="IT19973470 Gunawardana I.I.E." userId="b9394437-d2fd-403b-96c3-3274dc3a4bbc" providerId="ADAL" clId="{15DE7B17-8FBC-4D45-A529-5DC48407DCBC}" dt="2023-03-26T13:42:04.336" v="136" actId="1076"/>
          <ac:picMkLst>
            <pc:docMk/>
            <pc:sldMk cId="3949201497" sldId="352"/>
            <ac:picMk id="4" creationId="{26F9D0FE-2151-709C-0EFD-5B4C8085C59E}"/>
          </ac:picMkLst>
        </pc:picChg>
      </pc:sldChg>
      <pc:sldChg chg="modSp mod">
        <pc:chgData name="IT19973470 Gunawardana I.I.E." userId="b9394437-d2fd-403b-96c3-3274dc3a4bbc" providerId="ADAL" clId="{15DE7B17-8FBC-4D45-A529-5DC48407DCBC}" dt="2023-03-26T16:55:42.605" v="1647" actId="122"/>
        <pc:sldMkLst>
          <pc:docMk/>
          <pc:sldMk cId="993598282" sldId="355"/>
        </pc:sldMkLst>
        <pc:spChg chg="mod">
          <ac:chgData name="IT19973470 Gunawardana I.I.E." userId="b9394437-d2fd-403b-96c3-3274dc3a4bbc" providerId="ADAL" clId="{15DE7B17-8FBC-4D45-A529-5DC48407DCBC}" dt="2023-03-26T16:55:42.605" v="1647" actId="122"/>
          <ac:spMkLst>
            <pc:docMk/>
            <pc:sldMk cId="993598282" sldId="355"/>
            <ac:spMk id="6" creationId="{BA6BC580-A797-724B-76AA-DAB618B4E06A}"/>
          </ac:spMkLst>
        </pc:spChg>
      </pc:sldChg>
      <pc:sldChg chg="addSp modSp add mod">
        <pc:chgData name="IT19973470 Gunawardana I.I.E." userId="b9394437-d2fd-403b-96c3-3274dc3a4bbc" providerId="ADAL" clId="{15DE7B17-8FBC-4D45-A529-5DC48407DCBC}" dt="2023-03-26T13:38:45.717" v="114" actId="14100"/>
        <pc:sldMkLst>
          <pc:docMk/>
          <pc:sldMk cId="799309672" sldId="358"/>
        </pc:sldMkLst>
        <pc:spChg chg="add mod">
          <ac:chgData name="IT19973470 Gunawardana I.I.E." userId="b9394437-d2fd-403b-96c3-3274dc3a4bbc" providerId="ADAL" clId="{15DE7B17-8FBC-4D45-A529-5DC48407DCBC}" dt="2023-03-26T13:27:19.970" v="40" actId="1036"/>
          <ac:spMkLst>
            <pc:docMk/>
            <pc:sldMk cId="799309672" sldId="358"/>
            <ac:spMk id="8" creationId="{F6636B59-B2BE-153B-F63A-EE1292EE5C72}"/>
          </ac:spMkLst>
        </pc:spChg>
        <pc:spChg chg="mod">
          <ac:chgData name="IT19973470 Gunawardana I.I.E." userId="b9394437-d2fd-403b-96c3-3274dc3a4bbc" providerId="ADAL" clId="{15DE7B17-8FBC-4D45-A529-5DC48407DCBC}" dt="2023-03-26T13:26:44.780" v="24" actId="1076"/>
          <ac:spMkLst>
            <pc:docMk/>
            <pc:sldMk cId="799309672" sldId="358"/>
            <ac:spMk id="10" creationId="{5D252184-13DE-A045-55EF-3083C43A7BA2}"/>
          </ac:spMkLst>
        </pc:spChg>
        <pc:spChg chg="mod">
          <ac:chgData name="IT19973470 Gunawardana I.I.E." userId="b9394437-d2fd-403b-96c3-3274dc3a4bbc" providerId="ADAL" clId="{15DE7B17-8FBC-4D45-A529-5DC48407DCBC}" dt="2023-03-26T13:27:03.917" v="29" actId="1076"/>
          <ac:spMkLst>
            <pc:docMk/>
            <pc:sldMk cId="799309672" sldId="358"/>
            <ac:spMk id="11" creationId="{9F4BCCFC-A5BC-64BF-5792-8C42A80D799A}"/>
          </ac:spMkLst>
        </pc:spChg>
        <pc:spChg chg="mod">
          <ac:chgData name="IT19973470 Gunawardana I.I.E." userId="b9394437-d2fd-403b-96c3-3274dc3a4bbc" providerId="ADAL" clId="{15DE7B17-8FBC-4D45-A529-5DC48407DCBC}" dt="2023-03-26T13:26:39.292" v="23" actId="1076"/>
          <ac:spMkLst>
            <pc:docMk/>
            <pc:sldMk cId="799309672" sldId="358"/>
            <ac:spMk id="12" creationId="{9442F5F7-49C5-7A03-E837-CC99478C3C43}"/>
          </ac:spMkLst>
        </pc:spChg>
        <pc:picChg chg="mod">
          <ac:chgData name="IT19973470 Gunawardana I.I.E." userId="b9394437-d2fd-403b-96c3-3274dc3a4bbc" providerId="ADAL" clId="{15DE7B17-8FBC-4D45-A529-5DC48407DCBC}" dt="2023-03-26T13:26:52.900" v="26" actId="1076"/>
          <ac:picMkLst>
            <pc:docMk/>
            <pc:sldMk cId="799309672" sldId="358"/>
            <ac:picMk id="3" creationId="{336C8406-2167-8B67-1900-15FFBE866DC8}"/>
          </ac:picMkLst>
        </pc:picChg>
        <pc:picChg chg="mod">
          <ac:chgData name="IT19973470 Gunawardana I.I.E." userId="b9394437-d2fd-403b-96c3-3274dc3a4bbc" providerId="ADAL" clId="{15DE7B17-8FBC-4D45-A529-5DC48407DCBC}" dt="2023-03-26T13:26:23.976" v="20" actId="14100"/>
          <ac:picMkLst>
            <pc:docMk/>
            <pc:sldMk cId="799309672" sldId="358"/>
            <ac:picMk id="5" creationId="{512EC030-DE4C-E726-68FA-C136B6C7169A}"/>
          </ac:picMkLst>
        </pc:picChg>
        <pc:picChg chg="mod">
          <ac:chgData name="IT19973470 Gunawardana I.I.E." userId="b9394437-d2fd-403b-96c3-3274dc3a4bbc" providerId="ADAL" clId="{15DE7B17-8FBC-4D45-A529-5DC48407DCBC}" dt="2023-03-26T13:27:09.378" v="31" actId="1076"/>
          <ac:picMkLst>
            <pc:docMk/>
            <pc:sldMk cId="799309672" sldId="358"/>
            <ac:picMk id="6" creationId="{C4444B66-10CE-4330-EAE0-E4F6CCFDE93F}"/>
          </ac:picMkLst>
        </pc:picChg>
        <pc:picChg chg="mod">
          <ac:chgData name="IT19973470 Gunawardana I.I.E." userId="b9394437-d2fd-403b-96c3-3274dc3a4bbc" providerId="ADAL" clId="{15DE7B17-8FBC-4D45-A529-5DC48407DCBC}" dt="2023-03-26T13:26:44.780" v="24" actId="1076"/>
          <ac:picMkLst>
            <pc:docMk/>
            <pc:sldMk cId="799309672" sldId="358"/>
            <ac:picMk id="7" creationId="{8FA4B897-130B-BB4A-FBC8-E3E685399567}"/>
          </ac:picMkLst>
        </pc:picChg>
        <pc:picChg chg="mod">
          <ac:chgData name="IT19973470 Gunawardana I.I.E." userId="b9394437-d2fd-403b-96c3-3274dc3a4bbc" providerId="ADAL" clId="{15DE7B17-8FBC-4D45-A529-5DC48407DCBC}" dt="2023-03-26T13:38:45.717" v="114" actId="14100"/>
          <ac:picMkLst>
            <pc:docMk/>
            <pc:sldMk cId="799309672" sldId="358"/>
            <ac:picMk id="9" creationId="{6A30549E-4221-FA98-8777-4E6AC598D7F2}"/>
          </ac:picMkLst>
        </pc:picChg>
      </pc:sldChg>
      <pc:sldChg chg="del">
        <pc:chgData name="IT19973470 Gunawardana I.I.E." userId="b9394437-d2fd-403b-96c3-3274dc3a4bbc" providerId="ADAL" clId="{15DE7B17-8FBC-4D45-A529-5DC48407DCBC}" dt="2023-03-26T13:26:00.293" v="16" actId="2696"/>
        <pc:sldMkLst>
          <pc:docMk/>
          <pc:sldMk cId="2059474920" sldId="358"/>
        </pc:sldMkLst>
      </pc:sldChg>
      <pc:sldChg chg="del">
        <pc:chgData name="IT19973470 Gunawardana I.I.E." userId="b9394437-d2fd-403b-96c3-3274dc3a4bbc" providerId="ADAL" clId="{15DE7B17-8FBC-4D45-A529-5DC48407DCBC}" dt="2023-03-26T13:28:08.215" v="42" actId="47"/>
        <pc:sldMkLst>
          <pc:docMk/>
          <pc:sldMk cId="1101044609" sldId="361"/>
        </pc:sldMkLst>
      </pc:sldChg>
      <pc:sldChg chg="del">
        <pc:chgData name="IT19973470 Gunawardana I.I.E." userId="b9394437-d2fd-403b-96c3-3274dc3a4bbc" providerId="ADAL" clId="{15DE7B17-8FBC-4D45-A529-5DC48407DCBC}" dt="2023-03-26T13:46:19.925" v="182" actId="2696"/>
        <pc:sldMkLst>
          <pc:docMk/>
          <pc:sldMk cId="709799907" sldId="364"/>
        </pc:sldMkLst>
      </pc:sldChg>
      <pc:sldChg chg="add del">
        <pc:chgData name="IT19973470 Gunawardana I.I.E." userId="b9394437-d2fd-403b-96c3-3274dc3a4bbc" providerId="ADAL" clId="{15DE7B17-8FBC-4D45-A529-5DC48407DCBC}" dt="2023-03-26T13:48:56.451" v="185" actId="47"/>
        <pc:sldMkLst>
          <pc:docMk/>
          <pc:sldMk cId="2582522608" sldId="364"/>
        </pc:sldMkLst>
      </pc:sldChg>
      <pc:sldChg chg="modSp mod">
        <pc:chgData name="IT19973470 Gunawardana I.I.E." userId="b9394437-d2fd-403b-96c3-3274dc3a4bbc" providerId="ADAL" clId="{15DE7B17-8FBC-4D45-A529-5DC48407DCBC}" dt="2023-03-26T14:30:49.364" v="281" actId="20577"/>
        <pc:sldMkLst>
          <pc:docMk/>
          <pc:sldMk cId="3646915034" sldId="367"/>
        </pc:sldMkLst>
        <pc:spChg chg="mod ord">
          <ac:chgData name="IT19973470 Gunawardana I.I.E." userId="b9394437-d2fd-403b-96c3-3274dc3a4bbc" providerId="ADAL" clId="{15DE7B17-8FBC-4D45-A529-5DC48407DCBC}" dt="2023-03-26T14:30:49.364" v="281" actId="20577"/>
          <ac:spMkLst>
            <pc:docMk/>
            <pc:sldMk cId="3646915034" sldId="367"/>
            <ac:spMk id="2" creationId="{E8070CDA-EB85-8DF8-57D3-ACD93B35A5B0}"/>
          </ac:spMkLst>
        </pc:spChg>
        <pc:picChg chg="mod">
          <ac:chgData name="IT19973470 Gunawardana I.I.E." userId="b9394437-d2fd-403b-96c3-3274dc3a4bbc" providerId="ADAL" clId="{15DE7B17-8FBC-4D45-A529-5DC48407DCBC}" dt="2023-03-26T14:30:40.146" v="278" actId="1035"/>
          <ac:picMkLst>
            <pc:docMk/>
            <pc:sldMk cId="3646915034" sldId="367"/>
            <ac:picMk id="4" creationId="{7A47F312-C3B3-5ACE-EEF3-492A78091088}"/>
          </ac:picMkLst>
        </pc:picChg>
      </pc:sldChg>
      <pc:sldChg chg="addSp delSp modSp add mod">
        <pc:chgData name="IT19973470 Gunawardana I.I.E." userId="b9394437-d2fd-403b-96c3-3274dc3a4bbc" providerId="ADAL" clId="{15DE7B17-8FBC-4D45-A529-5DC48407DCBC}" dt="2023-03-26T14:35:00.827" v="375" actId="207"/>
        <pc:sldMkLst>
          <pc:docMk/>
          <pc:sldMk cId="1193230490" sldId="370"/>
        </pc:sldMkLst>
        <pc:spChg chg="del">
          <ac:chgData name="IT19973470 Gunawardana I.I.E." userId="b9394437-d2fd-403b-96c3-3274dc3a4bbc" providerId="ADAL" clId="{15DE7B17-8FBC-4D45-A529-5DC48407DCBC}" dt="2023-03-26T14:31:47.258" v="284" actId="478"/>
          <ac:spMkLst>
            <pc:docMk/>
            <pc:sldMk cId="1193230490" sldId="370"/>
            <ac:spMk id="60" creationId="{94F0B6A8-7E1F-BFDF-1C25-A5E3A5478688}"/>
          </ac:spMkLst>
        </pc:spChg>
        <pc:spChg chg="mod">
          <ac:chgData name="IT19973470 Gunawardana I.I.E." userId="b9394437-d2fd-403b-96c3-3274dc3a4bbc" providerId="ADAL" clId="{15DE7B17-8FBC-4D45-A529-5DC48407DCBC}" dt="2023-03-26T14:35:00.827" v="375" actId="207"/>
          <ac:spMkLst>
            <pc:docMk/>
            <pc:sldMk cId="1193230490" sldId="370"/>
            <ac:spMk id="61" creationId="{D8486EBC-D645-081E-29B5-34A58D30184E}"/>
          </ac:spMkLst>
        </pc:spChg>
        <pc:picChg chg="add mod ord">
          <ac:chgData name="IT19973470 Gunawardana I.I.E." userId="b9394437-d2fd-403b-96c3-3274dc3a4bbc" providerId="ADAL" clId="{15DE7B17-8FBC-4D45-A529-5DC48407DCBC}" dt="2023-03-26T14:33:12.261" v="371" actId="1038"/>
          <ac:picMkLst>
            <pc:docMk/>
            <pc:sldMk cId="1193230490" sldId="370"/>
            <ac:picMk id="3" creationId="{B4C80E8F-15CB-3FDA-4E36-6A532A377DBC}"/>
          </ac:picMkLst>
        </pc:picChg>
        <pc:picChg chg="mod">
          <ac:chgData name="IT19973470 Gunawardana I.I.E." userId="b9394437-d2fd-403b-96c3-3274dc3a4bbc" providerId="ADAL" clId="{15DE7B17-8FBC-4D45-A529-5DC48407DCBC}" dt="2023-03-26T14:32:53.795" v="333" actId="1076"/>
          <ac:picMkLst>
            <pc:docMk/>
            <pc:sldMk cId="1193230490" sldId="370"/>
            <ac:picMk id="5" creationId="{D90FBACD-6EDF-9281-6997-3E0F8BF54C50}"/>
          </ac:picMkLst>
        </pc:picChg>
        <pc:cxnChg chg="mod">
          <ac:chgData name="IT19973470 Gunawardana I.I.E." userId="b9394437-d2fd-403b-96c3-3274dc3a4bbc" providerId="ADAL" clId="{15DE7B17-8FBC-4D45-A529-5DC48407DCBC}" dt="2023-03-26T14:31:47.258" v="284" actId="478"/>
          <ac:cxnSpMkLst>
            <pc:docMk/>
            <pc:sldMk cId="1193230490" sldId="370"/>
            <ac:cxnSpMk id="71" creationId="{CBF1ABAC-835D-C669-6BC9-25401FFC6539}"/>
          </ac:cxnSpMkLst>
        </pc:cxnChg>
        <pc:cxnChg chg="mod">
          <ac:chgData name="IT19973470 Gunawardana I.I.E." userId="b9394437-d2fd-403b-96c3-3274dc3a4bbc" providerId="ADAL" clId="{15DE7B17-8FBC-4D45-A529-5DC48407DCBC}" dt="2023-03-26T14:33:07.445" v="354" actId="1037"/>
          <ac:cxnSpMkLst>
            <pc:docMk/>
            <pc:sldMk cId="1193230490" sldId="370"/>
            <ac:cxnSpMk id="81" creationId="{4EE4C12C-9161-8F11-D9A1-490876DE6606}"/>
          </ac:cxnSpMkLst>
        </pc:cxnChg>
      </pc:sldChg>
      <pc:sldChg chg="modSp del mod">
        <pc:chgData name="IT19973470 Gunawardana I.I.E." userId="b9394437-d2fd-403b-96c3-3274dc3a4bbc" providerId="ADAL" clId="{15DE7B17-8FBC-4D45-A529-5DC48407DCBC}" dt="2023-03-26T14:31:08.316" v="282" actId="2696"/>
        <pc:sldMkLst>
          <pc:docMk/>
          <pc:sldMk cId="3881308009" sldId="370"/>
        </pc:sldMkLst>
        <pc:picChg chg="mod">
          <ac:chgData name="IT19973470 Gunawardana I.I.E." userId="b9394437-d2fd-403b-96c3-3274dc3a4bbc" providerId="ADAL" clId="{15DE7B17-8FBC-4D45-A529-5DC48407DCBC}" dt="2023-03-26T13:44:01.697" v="165" actId="1076"/>
          <ac:picMkLst>
            <pc:docMk/>
            <pc:sldMk cId="3881308009" sldId="370"/>
            <ac:picMk id="5" creationId="{D90FBACD-6EDF-9281-6997-3E0F8BF54C50}"/>
          </ac:picMkLst>
        </pc:picChg>
      </pc:sldChg>
      <pc:sldChg chg="addSp delSp modSp mod ord">
        <pc:chgData name="IT19973470 Gunawardana I.I.E." userId="b9394437-d2fd-403b-96c3-3274dc3a4bbc" providerId="ADAL" clId="{15DE7B17-8FBC-4D45-A529-5DC48407DCBC}" dt="2023-03-26T16:55:19.641" v="1645" actId="122"/>
        <pc:sldMkLst>
          <pc:docMk/>
          <pc:sldMk cId="1703892325" sldId="373"/>
        </pc:sldMkLst>
        <pc:spChg chg="mod">
          <ac:chgData name="IT19973470 Gunawardana I.I.E." userId="b9394437-d2fd-403b-96c3-3274dc3a4bbc" providerId="ADAL" clId="{15DE7B17-8FBC-4D45-A529-5DC48407DCBC}" dt="2023-03-26T16:55:19.641" v="1645" actId="122"/>
          <ac:spMkLst>
            <pc:docMk/>
            <pc:sldMk cId="1703892325" sldId="373"/>
            <ac:spMk id="5" creationId="{6F5CD8E8-1318-AC90-8F76-CEB149D7440C}"/>
          </ac:spMkLst>
        </pc:spChg>
        <pc:spChg chg="add mod">
          <ac:chgData name="IT19973470 Gunawardana I.I.E." userId="b9394437-d2fd-403b-96c3-3274dc3a4bbc" providerId="ADAL" clId="{15DE7B17-8FBC-4D45-A529-5DC48407DCBC}" dt="2023-03-26T14:35:38.238" v="376"/>
          <ac:spMkLst>
            <pc:docMk/>
            <pc:sldMk cId="1703892325" sldId="373"/>
            <ac:spMk id="6" creationId="{9EDB0CE8-439D-8D36-E914-03E44471F378}"/>
          </ac:spMkLst>
        </pc:spChg>
        <pc:spChg chg="add mod">
          <ac:chgData name="IT19973470 Gunawardana I.I.E." userId="b9394437-d2fd-403b-96c3-3274dc3a4bbc" providerId="ADAL" clId="{15DE7B17-8FBC-4D45-A529-5DC48407DCBC}" dt="2023-03-26T14:35:38.238" v="376"/>
          <ac:spMkLst>
            <pc:docMk/>
            <pc:sldMk cId="1703892325" sldId="373"/>
            <ac:spMk id="7" creationId="{265FD23E-EAB0-F591-A42B-1575E2C2805A}"/>
          </ac:spMkLst>
        </pc:spChg>
        <pc:spChg chg="add mod">
          <ac:chgData name="IT19973470 Gunawardana I.I.E." userId="b9394437-d2fd-403b-96c3-3274dc3a4bbc" providerId="ADAL" clId="{15DE7B17-8FBC-4D45-A529-5DC48407DCBC}" dt="2023-03-26T14:35:38.238" v="376"/>
          <ac:spMkLst>
            <pc:docMk/>
            <pc:sldMk cId="1703892325" sldId="373"/>
            <ac:spMk id="8" creationId="{68E96A76-BD3B-7DFE-94B6-A3AEB769E9B8}"/>
          </ac:spMkLst>
        </pc:spChg>
        <pc:picChg chg="del">
          <ac:chgData name="IT19973470 Gunawardana I.I.E." userId="b9394437-d2fd-403b-96c3-3274dc3a4bbc" providerId="ADAL" clId="{15DE7B17-8FBC-4D45-A529-5DC48407DCBC}" dt="2023-03-26T14:33:48.627" v="372" actId="478"/>
          <ac:picMkLst>
            <pc:docMk/>
            <pc:sldMk cId="1703892325" sldId="373"/>
            <ac:picMk id="4" creationId="{A405DA7B-E147-4693-90DD-8CFEAA471054}"/>
          </ac:picMkLst>
        </pc:picChg>
        <pc:cxnChg chg="add mod">
          <ac:chgData name="IT19973470 Gunawardana I.I.E." userId="b9394437-d2fd-403b-96c3-3274dc3a4bbc" providerId="ADAL" clId="{15DE7B17-8FBC-4D45-A529-5DC48407DCBC}" dt="2023-03-26T14:35:38.238" v="376"/>
          <ac:cxnSpMkLst>
            <pc:docMk/>
            <pc:sldMk cId="1703892325" sldId="373"/>
            <ac:cxnSpMk id="9" creationId="{77A1D2AC-2C9F-82DB-6F47-E289F98490E3}"/>
          </ac:cxnSpMkLst>
        </pc:cxnChg>
        <pc:cxnChg chg="add mod">
          <ac:chgData name="IT19973470 Gunawardana I.I.E." userId="b9394437-d2fd-403b-96c3-3274dc3a4bbc" providerId="ADAL" clId="{15DE7B17-8FBC-4D45-A529-5DC48407DCBC}" dt="2023-03-26T14:35:38.238" v="376"/>
          <ac:cxnSpMkLst>
            <pc:docMk/>
            <pc:sldMk cId="1703892325" sldId="373"/>
            <ac:cxnSpMk id="10" creationId="{FC999575-4668-802B-1D5C-C910009F94B0}"/>
          </ac:cxnSpMkLst>
        </pc:cxnChg>
      </pc:sldChg>
      <pc:sldChg chg="modSp mod">
        <pc:chgData name="IT19973470 Gunawardana I.I.E." userId="b9394437-d2fd-403b-96c3-3274dc3a4bbc" providerId="ADAL" clId="{15DE7B17-8FBC-4D45-A529-5DC48407DCBC}" dt="2023-03-26T17:34:02.217" v="1774" actId="20577"/>
        <pc:sldMkLst>
          <pc:docMk/>
          <pc:sldMk cId="3598820331" sldId="468"/>
        </pc:sldMkLst>
        <pc:graphicFrameChg chg="mod modGraphic">
          <ac:chgData name="IT19973470 Gunawardana I.I.E." userId="b9394437-d2fd-403b-96c3-3274dc3a4bbc" providerId="ADAL" clId="{15DE7B17-8FBC-4D45-A529-5DC48407DCBC}" dt="2023-03-26T17:34:02.217" v="1774" actId="20577"/>
          <ac:graphicFrameMkLst>
            <pc:docMk/>
            <pc:sldMk cId="3598820331" sldId="468"/>
            <ac:graphicFrameMk id="5" creationId="{2BAA44C6-3CF1-9DBE-4DC5-F2474C5FF135}"/>
          </ac:graphicFrameMkLst>
        </pc:graphicFrameChg>
      </pc:sldChg>
      <pc:sldChg chg="modSp mod">
        <pc:chgData name="IT19973470 Gunawardana I.I.E." userId="b9394437-d2fd-403b-96c3-3274dc3a4bbc" providerId="ADAL" clId="{15DE7B17-8FBC-4D45-A529-5DC48407DCBC}" dt="2023-03-26T15:49:50.201" v="1577" actId="14100"/>
        <pc:sldMkLst>
          <pc:docMk/>
          <pc:sldMk cId="4292380428" sldId="481"/>
        </pc:sldMkLst>
        <pc:spChg chg="mod">
          <ac:chgData name="IT19973470 Gunawardana I.I.E." userId="b9394437-d2fd-403b-96c3-3274dc3a4bbc" providerId="ADAL" clId="{15DE7B17-8FBC-4D45-A529-5DC48407DCBC}" dt="2023-03-26T15:49:50.201" v="1577" actId="14100"/>
          <ac:spMkLst>
            <pc:docMk/>
            <pc:sldMk cId="4292380428" sldId="481"/>
            <ac:spMk id="3" creationId="{D254D203-3208-27F5-B964-BA3764084EFC}"/>
          </ac:spMkLst>
        </pc:spChg>
        <pc:picChg chg="mod">
          <ac:chgData name="IT19973470 Gunawardana I.I.E." userId="b9394437-d2fd-403b-96c3-3274dc3a4bbc" providerId="ADAL" clId="{15DE7B17-8FBC-4D45-A529-5DC48407DCBC}" dt="2023-03-26T15:47:18.433" v="1541" actId="1076"/>
          <ac:picMkLst>
            <pc:docMk/>
            <pc:sldMk cId="4292380428" sldId="481"/>
            <ac:picMk id="6" creationId="{4F351E32-D541-0F32-7A44-CE46732D368A}"/>
          </ac:picMkLst>
        </pc:picChg>
      </pc:sldChg>
      <pc:sldChg chg="addSp delSp modSp del mod">
        <pc:chgData name="IT19973470 Gunawardana I.I.E." userId="b9394437-d2fd-403b-96c3-3274dc3a4bbc" providerId="ADAL" clId="{15DE7B17-8FBC-4D45-A529-5DC48407DCBC}" dt="2023-03-26T13:27:44.178" v="41" actId="47"/>
        <pc:sldMkLst>
          <pc:docMk/>
          <pc:sldMk cId="1319371835" sldId="482"/>
        </pc:sldMkLst>
        <pc:spChg chg="del">
          <ac:chgData name="IT19973470 Gunawardana I.I.E." userId="b9394437-d2fd-403b-96c3-3274dc3a4bbc" providerId="ADAL" clId="{15DE7B17-8FBC-4D45-A529-5DC48407DCBC}" dt="2023-03-26T13:26:16.181" v="18" actId="21"/>
          <ac:spMkLst>
            <pc:docMk/>
            <pc:sldMk cId="1319371835" sldId="482"/>
            <ac:spMk id="2" creationId="{200ABFAC-6329-1643-A8E3-1356972D1775}"/>
          </ac:spMkLst>
        </pc:spChg>
        <pc:spChg chg="add mod">
          <ac:chgData name="IT19973470 Gunawardana I.I.E." userId="b9394437-d2fd-403b-96c3-3274dc3a4bbc" providerId="ADAL" clId="{15DE7B17-8FBC-4D45-A529-5DC48407DCBC}" dt="2023-03-26T13:26:16.181" v="18" actId="21"/>
          <ac:spMkLst>
            <pc:docMk/>
            <pc:sldMk cId="1319371835" sldId="482"/>
            <ac:spMk id="7" creationId="{6FEA7821-EC10-8845-DECA-B559A3D35248}"/>
          </ac:spMkLst>
        </pc:spChg>
      </pc:sldChg>
      <pc:sldChg chg="modSp mod ord">
        <pc:chgData name="IT19973470 Gunawardana I.I.E." userId="b9394437-d2fd-403b-96c3-3274dc3a4bbc" providerId="ADAL" clId="{15DE7B17-8FBC-4D45-A529-5DC48407DCBC}" dt="2023-03-26T15:27:18.809" v="1455"/>
        <pc:sldMkLst>
          <pc:docMk/>
          <pc:sldMk cId="366504378" sldId="483"/>
        </pc:sldMkLst>
        <pc:spChg chg="mod">
          <ac:chgData name="IT19973470 Gunawardana I.I.E." userId="b9394437-d2fd-403b-96c3-3274dc3a4bbc" providerId="ADAL" clId="{15DE7B17-8FBC-4D45-A529-5DC48407DCBC}" dt="2023-03-26T13:46:55.726" v="184" actId="20577"/>
          <ac:spMkLst>
            <pc:docMk/>
            <pc:sldMk cId="366504378" sldId="483"/>
            <ac:spMk id="3" creationId="{A1AF8073-8904-738D-71E5-366692890B90}"/>
          </ac:spMkLst>
        </pc:spChg>
      </pc:sldChg>
      <pc:sldChg chg="modSp mod">
        <pc:chgData name="IT19973470 Gunawardana I.I.E." userId="b9394437-d2fd-403b-96c3-3274dc3a4bbc" providerId="ADAL" clId="{15DE7B17-8FBC-4D45-A529-5DC48407DCBC}" dt="2023-03-26T13:49:26.374" v="199" actId="20577"/>
        <pc:sldMkLst>
          <pc:docMk/>
          <pc:sldMk cId="866094594" sldId="485"/>
        </pc:sldMkLst>
        <pc:spChg chg="mod">
          <ac:chgData name="IT19973470 Gunawardana I.I.E." userId="b9394437-d2fd-403b-96c3-3274dc3a4bbc" providerId="ADAL" clId="{15DE7B17-8FBC-4D45-A529-5DC48407DCBC}" dt="2023-03-26T13:49:26.374" v="199" actId="20577"/>
          <ac:spMkLst>
            <pc:docMk/>
            <pc:sldMk cId="866094594" sldId="485"/>
            <ac:spMk id="3" creationId="{2026354D-F60E-A6CE-6264-277FB3D13C10}"/>
          </ac:spMkLst>
        </pc:spChg>
      </pc:sldChg>
      <pc:sldChg chg="modSp mod">
        <pc:chgData name="IT19973470 Gunawardana I.I.E." userId="b9394437-d2fd-403b-96c3-3274dc3a4bbc" providerId="ADAL" clId="{15DE7B17-8FBC-4D45-A529-5DC48407DCBC}" dt="2023-03-26T13:51:53.652" v="212" actId="14100"/>
        <pc:sldMkLst>
          <pc:docMk/>
          <pc:sldMk cId="3772389291" sldId="489"/>
        </pc:sldMkLst>
        <pc:spChg chg="mod">
          <ac:chgData name="IT19973470 Gunawardana I.I.E." userId="b9394437-d2fd-403b-96c3-3274dc3a4bbc" providerId="ADAL" clId="{15DE7B17-8FBC-4D45-A529-5DC48407DCBC}" dt="2023-03-26T13:51:53.652" v="212" actId="14100"/>
          <ac:spMkLst>
            <pc:docMk/>
            <pc:sldMk cId="3772389291" sldId="489"/>
            <ac:spMk id="3" creationId="{FE9FB2CF-A7B2-B9CF-59EC-98B848E71821}"/>
          </ac:spMkLst>
        </pc:spChg>
      </pc:sldChg>
      <pc:sldChg chg="modSp mod">
        <pc:chgData name="IT19973470 Gunawardana I.I.E." userId="b9394437-d2fd-403b-96c3-3274dc3a4bbc" providerId="ADAL" clId="{15DE7B17-8FBC-4D45-A529-5DC48407DCBC}" dt="2023-03-26T16:55:32.553" v="1646" actId="122"/>
        <pc:sldMkLst>
          <pc:docMk/>
          <pc:sldMk cId="24149127" sldId="490"/>
        </pc:sldMkLst>
        <pc:spChg chg="mod">
          <ac:chgData name="IT19973470 Gunawardana I.I.E." userId="b9394437-d2fd-403b-96c3-3274dc3a4bbc" providerId="ADAL" clId="{15DE7B17-8FBC-4D45-A529-5DC48407DCBC}" dt="2023-03-26T13:53:22.362" v="226" actId="2711"/>
          <ac:spMkLst>
            <pc:docMk/>
            <pc:sldMk cId="24149127" sldId="490"/>
            <ac:spMk id="3" creationId="{9B66F46D-9529-57E8-384D-F53A70ABF924}"/>
          </ac:spMkLst>
        </pc:spChg>
        <pc:spChg chg="mod">
          <ac:chgData name="IT19973470 Gunawardana I.I.E." userId="b9394437-d2fd-403b-96c3-3274dc3a4bbc" providerId="ADAL" clId="{15DE7B17-8FBC-4D45-A529-5DC48407DCBC}" dt="2023-03-26T16:55:32.553" v="1646" actId="122"/>
          <ac:spMkLst>
            <pc:docMk/>
            <pc:sldMk cId="24149127" sldId="490"/>
            <ac:spMk id="6" creationId="{08F9C4E8-2094-435C-B607-64FB66CB0B3D}"/>
          </ac:spMkLst>
        </pc:spChg>
      </pc:sldChg>
      <pc:sldChg chg="addSp delSp modSp mod">
        <pc:chgData name="IT19973470 Gunawardana I.I.E." userId="b9394437-d2fd-403b-96c3-3274dc3a4bbc" providerId="ADAL" clId="{15DE7B17-8FBC-4D45-A529-5DC48407DCBC}" dt="2023-03-26T14:57:39.862" v="777" actId="20577"/>
        <pc:sldMkLst>
          <pc:docMk/>
          <pc:sldMk cId="700700939" sldId="498"/>
        </pc:sldMkLst>
        <pc:spChg chg="del">
          <ac:chgData name="IT19973470 Gunawardana I.I.E." userId="b9394437-d2fd-403b-96c3-3274dc3a4bbc" providerId="ADAL" clId="{15DE7B17-8FBC-4D45-A529-5DC48407DCBC}" dt="2023-03-26T14:43:37.383" v="468" actId="478"/>
          <ac:spMkLst>
            <pc:docMk/>
            <pc:sldMk cId="700700939" sldId="498"/>
            <ac:spMk id="2" creationId="{2FD84158-1DEF-47AD-10F2-A84E02EDEE54}"/>
          </ac:spMkLst>
        </pc:spChg>
        <pc:spChg chg="del">
          <ac:chgData name="IT19973470 Gunawardana I.I.E." userId="b9394437-d2fd-403b-96c3-3274dc3a4bbc" providerId="ADAL" clId="{15DE7B17-8FBC-4D45-A529-5DC48407DCBC}" dt="2023-03-26T14:43:37.383" v="468" actId="478"/>
          <ac:spMkLst>
            <pc:docMk/>
            <pc:sldMk cId="700700939" sldId="498"/>
            <ac:spMk id="3" creationId="{944F4004-E7B6-8804-99A9-C201CF7BCF26}"/>
          </ac:spMkLst>
        </pc:spChg>
        <pc:spChg chg="del">
          <ac:chgData name="IT19973470 Gunawardana I.I.E." userId="b9394437-d2fd-403b-96c3-3274dc3a4bbc" providerId="ADAL" clId="{15DE7B17-8FBC-4D45-A529-5DC48407DCBC}" dt="2023-03-26T14:43:07.925" v="465" actId="478"/>
          <ac:spMkLst>
            <pc:docMk/>
            <pc:sldMk cId="700700939" sldId="498"/>
            <ac:spMk id="7" creationId="{630CDE35-649D-95CE-DC1F-EB639D750BEC}"/>
          </ac:spMkLst>
        </pc:spChg>
        <pc:spChg chg="add del mod">
          <ac:chgData name="IT19973470 Gunawardana I.I.E." userId="b9394437-d2fd-403b-96c3-3274dc3a4bbc" providerId="ADAL" clId="{15DE7B17-8FBC-4D45-A529-5DC48407DCBC}" dt="2023-03-26T14:44:26.261" v="482" actId="478"/>
          <ac:spMkLst>
            <pc:docMk/>
            <pc:sldMk cId="700700939" sldId="498"/>
            <ac:spMk id="12" creationId="{213868B4-EFF0-8595-F126-6534E430174A}"/>
          </ac:spMkLst>
        </pc:spChg>
        <pc:spChg chg="mod topLvl">
          <ac:chgData name="IT19973470 Gunawardana I.I.E." userId="b9394437-d2fd-403b-96c3-3274dc3a4bbc" providerId="ADAL" clId="{15DE7B17-8FBC-4D45-A529-5DC48407DCBC}" dt="2023-03-26T14:42:25.616" v="451"/>
          <ac:spMkLst>
            <pc:docMk/>
            <pc:sldMk cId="700700939" sldId="498"/>
            <ac:spMk id="30" creationId="{EA8DC6BA-253B-8C04-4184-14F6C9909C9F}"/>
          </ac:spMkLst>
        </pc:spChg>
        <pc:spChg chg="del mod topLvl">
          <ac:chgData name="IT19973470 Gunawardana I.I.E." userId="b9394437-d2fd-403b-96c3-3274dc3a4bbc" providerId="ADAL" clId="{15DE7B17-8FBC-4D45-A529-5DC48407DCBC}" dt="2023-03-26T14:42:22.937" v="449" actId="478"/>
          <ac:spMkLst>
            <pc:docMk/>
            <pc:sldMk cId="700700939" sldId="498"/>
            <ac:spMk id="31" creationId="{1E5CE8F8-2226-CE45-35FD-E94244E85643}"/>
          </ac:spMkLst>
        </pc:spChg>
        <pc:spChg chg="mod topLvl">
          <ac:chgData name="IT19973470 Gunawardana I.I.E." userId="b9394437-d2fd-403b-96c3-3274dc3a4bbc" providerId="ADAL" clId="{15DE7B17-8FBC-4D45-A529-5DC48407DCBC}" dt="2023-03-26T14:51:43.403" v="604"/>
          <ac:spMkLst>
            <pc:docMk/>
            <pc:sldMk cId="700700939" sldId="498"/>
            <ac:spMk id="33" creationId="{188C39BB-2011-2A31-5934-596A02F7C89D}"/>
          </ac:spMkLst>
        </pc:spChg>
        <pc:spChg chg="del mod topLvl">
          <ac:chgData name="IT19973470 Gunawardana I.I.E." userId="b9394437-d2fd-403b-96c3-3274dc3a4bbc" providerId="ADAL" clId="{15DE7B17-8FBC-4D45-A529-5DC48407DCBC}" dt="2023-03-26T14:51:41.080" v="602" actId="478"/>
          <ac:spMkLst>
            <pc:docMk/>
            <pc:sldMk cId="700700939" sldId="498"/>
            <ac:spMk id="34" creationId="{5FE0E587-A976-5AC6-CB76-12343E33ADAA}"/>
          </ac:spMkLst>
        </pc:spChg>
        <pc:spChg chg="mod topLvl">
          <ac:chgData name="IT19973470 Gunawardana I.I.E." userId="b9394437-d2fd-403b-96c3-3274dc3a4bbc" providerId="ADAL" clId="{15DE7B17-8FBC-4D45-A529-5DC48407DCBC}" dt="2023-03-26T14:51:50.305" v="608"/>
          <ac:spMkLst>
            <pc:docMk/>
            <pc:sldMk cId="700700939" sldId="498"/>
            <ac:spMk id="36" creationId="{F8C8FEF7-61B6-F2A6-8AF5-B77B602DC56A}"/>
          </ac:spMkLst>
        </pc:spChg>
        <pc:spChg chg="del mod topLvl">
          <ac:chgData name="IT19973470 Gunawardana I.I.E." userId="b9394437-d2fd-403b-96c3-3274dc3a4bbc" providerId="ADAL" clId="{15DE7B17-8FBC-4D45-A529-5DC48407DCBC}" dt="2023-03-26T14:51:48.341" v="606" actId="478"/>
          <ac:spMkLst>
            <pc:docMk/>
            <pc:sldMk cId="700700939" sldId="498"/>
            <ac:spMk id="37" creationId="{06A3DA58-628A-E822-30B0-760DCAA71909}"/>
          </ac:spMkLst>
        </pc:spChg>
        <pc:spChg chg="mod topLvl">
          <ac:chgData name="IT19973470 Gunawardana I.I.E." userId="b9394437-d2fd-403b-96c3-3274dc3a4bbc" providerId="ADAL" clId="{15DE7B17-8FBC-4D45-A529-5DC48407DCBC}" dt="2023-03-26T14:51:57.370" v="612"/>
          <ac:spMkLst>
            <pc:docMk/>
            <pc:sldMk cId="700700939" sldId="498"/>
            <ac:spMk id="39" creationId="{A6D31011-003E-F857-B519-072C60043F98}"/>
          </ac:spMkLst>
        </pc:spChg>
        <pc:spChg chg="del mod topLvl">
          <ac:chgData name="IT19973470 Gunawardana I.I.E." userId="b9394437-d2fd-403b-96c3-3274dc3a4bbc" providerId="ADAL" clId="{15DE7B17-8FBC-4D45-A529-5DC48407DCBC}" dt="2023-03-26T14:51:55.247" v="610" actId="478"/>
          <ac:spMkLst>
            <pc:docMk/>
            <pc:sldMk cId="700700939" sldId="498"/>
            <ac:spMk id="40" creationId="{CB38DBCD-D904-E858-5416-79345155856D}"/>
          </ac:spMkLst>
        </pc:spChg>
        <pc:spChg chg="mod topLvl">
          <ac:chgData name="IT19973470 Gunawardana I.I.E." userId="b9394437-d2fd-403b-96c3-3274dc3a4bbc" providerId="ADAL" clId="{15DE7B17-8FBC-4D45-A529-5DC48407DCBC}" dt="2023-03-26T14:53:09.369" v="632" actId="20577"/>
          <ac:spMkLst>
            <pc:docMk/>
            <pc:sldMk cId="700700939" sldId="498"/>
            <ac:spMk id="42" creationId="{5C00E85A-7663-F61A-0169-24EB21231A2C}"/>
          </ac:spMkLst>
        </pc:spChg>
        <pc:spChg chg="del mod topLvl">
          <ac:chgData name="IT19973470 Gunawardana I.I.E." userId="b9394437-d2fd-403b-96c3-3274dc3a4bbc" providerId="ADAL" clId="{15DE7B17-8FBC-4D45-A529-5DC48407DCBC}" dt="2023-03-26T14:52:02.766" v="614" actId="478"/>
          <ac:spMkLst>
            <pc:docMk/>
            <pc:sldMk cId="700700939" sldId="498"/>
            <ac:spMk id="43" creationId="{BE8867F1-5864-1B8E-88FC-2F20CC2CD2EE}"/>
          </ac:spMkLst>
        </pc:spChg>
        <pc:spChg chg="mod topLvl">
          <ac:chgData name="IT19973470 Gunawardana I.I.E." userId="b9394437-d2fd-403b-96c3-3274dc3a4bbc" providerId="ADAL" clId="{15DE7B17-8FBC-4D45-A529-5DC48407DCBC}" dt="2023-03-26T14:42:33.545" v="455"/>
          <ac:spMkLst>
            <pc:docMk/>
            <pc:sldMk cId="700700939" sldId="498"/>
            <ac:spMk id="45" creationId="{B31F8DA4-5CC9-E572-2C57-70A473BD566C}"/>
          </ac:spMkLst>
        </pc:spChg>
        <pc:spChg chg="del mod topLvl">
          <ac:chgData name="IT19973470 Gunawardana I.I.E." userId="b9394437-d2fd-403b-96c3-3274dc3a4bbc" providerId="ADAL" clId="{15DE7B17-8FBC-4D45-A529-5DC48407DCBC}" dt="2023-03-26T14:42:31.910" v="453" actId="478"/>
          <ac:spMkLst>
            <pc:docMk/>
            <pc:sldMk cId="700700939" sldId="498"/>
            <ac:spMk id="46" creationId="{14D9750C-0C01-3C57-25A3-409CAD009EDC}"/>
          </ac:spMkLst>
        </pc:spChg>
        <pc:spChg chg="mod topLvl">
          <ac:chgData name="IT19973470 Gunawardana I.I.E." userId="b9394437-d2fd-403b-96c3-3274dc3a4bbc" providerId="ADAL" clId="{15DE7B17-8FBC-4D45-A529-5DC48407DCBC}" dt="2023-03-26T14:52:31.526" v="622" actId="255"/>
          <ac:spMkLst>
            <pc:docMk/>
            <pc:sldMk cId="700700939" sldId="498"/>
            <ac:spMk id="48" creationId="{3FE34C9B-8D6B-FDA7-6AA6-9505027ED71E}"/>
          </ac:spMkLst>
        </pc:spChg>
        <pc:spChg chg="del mod topLvl">
          <ac:chgData name="IT19973470 Gunawardana I.I.E." userId="b9394437-d2fd-403b-96c3-3274dc3a4bbc" providerId="ADAL" clId="{15DE7B17-8FBC-4D45-A529-5DC48407DCBC}" dt="2023-03-26T14:52:10.849" v="618" actId="478"/>
          <ac:spMkLst>
            <pc:docMk/>
            <pc:sldMk cId="700700939" sldId="498"/>
            <ac:spMk id="49" creationId="{007E2B13-2306-392C-96B9-4C0BCB12A183}"/>
          </ac:spMkLst>
        </pc:spChg>
        <pc:spChg chg="mod">
          <ac:chgData name="IT19973470 Gunawardana I.I.E." userId="b9394437-d2fd-403b-96c3-3274dc3a4bbc" providerId="ADAL" clId="{15DE7B17-8FBC-4D45-A529-5DC48407DCBC}" dt="2023-03-26T14:48:25.286" v="587" actId="20577"/>
          <ac:spMkLst>
            <pc:docMk/>
            <pc:sldMk cId="700700939" sldId="498"/>
            <ac:spMk id="52" creationId="{9A571C9F-323C-23C1-38EB-5FDA34A75229}"/>
          </ac:spMkLst>
        </pc:spChg>
        <pc:spChg chg="del mod topLvl">
          <ac:chgData name="IT19973470 Gunawardana I.I.E." userId="b9394437-d2fd-403b-96c3-3274dc3a4bbc" providerId="ADAL" clId="{15DE7B17-8FBC-4D45-A529-5DC48407DCBC}" dt="2023-03-26T14:53:44.850" v="633" actId="478"/>
          <ac:spMkLst>
            <pc:docMk/>
            <pc:sldMk cId="700700939" sldId="498"/>
            <ac:spMk id="54" creationId="{7F0AEF31-CB70-B4DA-98FE-ADCAE422F52F}"/>
          </ac:spMkLst>
        </pc:spChg>
        <pc:spChg chg="del mod topLvl">
          <ac:chgData name="IT19973470 Gunawardana I.I.E." userId="b9394437-d2fd-403b-96c3-3274dc3a4bbc" providerId="ADAL" clId="{15DE7B17-8FBC-4D45-A529-5DC48407DCBC}" dt="2023-03-26T14:50:37.984" v="592" actId="478"/>
          <ac:spMkLst>
            <pc:docMk/>
            <pc:sldMk cId="700700939" sldId="498"/>
            <ac:spMk id="55" creationId="{76955B6C-ACA7-6D9F-76BE-AACC5DE6000E}"/>
          </ac:spMkLst>
        </pc:spChg>
        <pc:spChg chg="mod topLvl">
          <ac:chgData name="IT19973470 Gunawardana I.I.E." userId="b9394437-d2fd-403b-96c3-3274dc3a4bbc" providerId="ADAL" clId="{15DE7B17-8FBC-4D45-A529-5DC48407DCBC}" dt="2023-03-26T14:42:40.389" v="459"/>
          <ac:spMkLst>
            <pc:docMk/>
            <pc:sldMk cId="700700939" sldId="498"/>
            <ac:spMk id="57" creationId="{5EC9E923-5862-198A-878E-80CDA2D0F089}"/>
          </ac:spMkLst>
        </pc:spChg>
        <pc:spChg chg="del mod topLvl">
          <ac:chgData name="IT19973470 Gunawardana I.I.E." userId="b9394437-d2fd-403b-96c3-3274dc3a4bbc" providerId="ADAL" clId="{15DE7B17-8FBC-4D45-A529-5DC48407DCBC}" dt="2023-03-26T14:42:38.450" v="457" actId="478"/>
          <ac:spMkLst>
            <pc:docMk/>
            <pc:sldMk cId="700700939" sldId="498"/>
            <ac:spMk id="58" creationId="{96E6D89E-5612-6D0C-845E-756E21AFB444}"/>
          </ac:spMkLst>
        </pc:spChg>
        <pc:spChg chg="mod topLvl">
          <ac:chgData name="IT19973470 Gunawardana I.I.E." userId="b9394437-d2fd-403b-96c3-3274dc3a4bbc" providerId="ADAL" clId="{15DE7B17-8FBC-4D45-A529-5DC48407DCBC}" dt="2023-03-26T14:55:40.892" v="675" actId="14100"/>
          <ac:spMkLst>
            <pc:docMk/>
            <pc:sldMk cId="700700939" sldId="498"/>
            <ac:spMk id="60" creationId="{9B8623DA-2F8F-9CFD-BF74-6C6939B649C0}"/>
          </ac:spMkLst>
        </pc:spChg>
        <pc:spChg chg="del mod topLvl">
          <ac:chgData name="IT19973470 Gunawardana I.I.E." userId="b9394437-d2fd-403b-96c3-3274dc3a4bbc" providerId="ADAL" clId="{15DE7B17-8FBC-4D45-A529-5DC48407DCBC}" dt="2023-03-26T14:55:20.934" v="671" actId="478"/>
          <ac:spMkLst>
            <pc:docMk/>
            <pc:sldMk cId="700700939" sldId="498"/>
            <ac:spMk id="61" creationId="{A7615B84-B795-E5D4-93B6-8626584C8A80}"/>
          </ac:spMkLst>
        </pc:spChg>
        <pc:spChg chg="mod topLvl">
          <ac:chgData name="IT19973470 Gunawardana I.I.E." userId="b9394437-d2fd-403b-96c3-3274dc3a4bbc" providerId="ADAL" clId="{15DE7B17-8FBC-4D45-A529-5DC48407DCBC}" dt="2023-03-26T14:56:27.060" v="705" actId="14100"/>
          <ac:spMkLst>
            <pc:docMk/>
            <pc:sldMk cId="700700939" sldId="498"/>
            <ac:spMk id="63" creationId="{D6515CED-98CF-9FD7-1D0C-B39B91126E25}"/>
          </ac:spMkLst>
        </pc:spChg>
        <pc:spChg chg="del mod topLvl">
          <ac:chgData name="IT19973470 Gunawardana I.I.E." userId="b9394437-d2fd-403b-96c3-3274dc3a4bbc" providerId="ADAL" clId="{15DE7B17-8FBC-4D45-A529-5DC48407DCBC}" dt="2023-03-26T14:56:10.958" v="677" actId="478"/>
          <ac:spMkLst>
            <pc:docMk/>
            <pc:sldMk cId="700700939" sldId="498"/>
            <ac:spMk id="64" creationId="{79268C5B-216B-DB18-CA37-7EAB904079EA}"/>
          </ac:spMkLst>
        </pc:spChg>
        <pc:spChg chg="mod topLvl">
          <ac:chgData name="IT19973470 Gunawardana I.I.E." userId="b9394437-d2fd-403b-96c3-3274dc3a4bbc" providerId="ADAL" clId="{15DE7B17-8FBC-4D45-A529-5DC48407DCBC}" dt="2023-03-26T14:43:49.732" v="471" actId="1076"/>
          <ac:spMkLst>
            <pc:docMk/>
            <pc:sldMk cId="700700939" sldId="498"/>
            <ac:spMk id="69" creationId="{713F937F-4BB0-0125-E39F-38AD3C44317C}"/>
          </ac:spMkLst>
        </pc:spChg>
        <pc:spChg chg="del mod topLvl">
          <ac:chgData name="IT19973470 Gunawardana I.I.E." userId="b9394437-d2fd-403b-96c3-3274dc3a4bbc" providerId="ADAL" clId="{15DE7B17-8FBC-4D45-A529-5DC48407DCBC}" dt="2023-03-26T14:42:45.653" v="461" actId="478"/>
          <ac:spMkLst>
            <pc:docMk/>
            <pc:sldMk cId="700700939" sldId="498"/>
            <ac:spMk id="70" creationId="{4C2D686E-7F51-AB68-4B08-F2E868F55AB5}"/>
          </ac:spMkLst>
        </pc:spChg>
        <pc:spChg chg="mod topLvl">
          <ac:chgData name="IT19973470 Gunawardana I.I.E." userId="b9394437-d2fd-403b-96c3-3274dc3a4bbc" providerId="ADAL" clId="{15DE7B17-8FBC-4D45-A529-5DC48407DCBC}" dt="2023-03-26T14:56:54.392" v="733" actId="20577"/>
          <ac:spMkLst>
            <pc:docMk/>
            <pc:sldMk cId="700700939" sldId="498"/>
            <ac:spMk id="72" creationId="{B0E58103-52B7-F800-6207-18838E6A4530}"/>
          </ac:spMkLst>
        </pc:spChg>
        <pc:spChg chg="del mod topLvl">
          <ac:chgData name="IT19973470 Gunawardana I.I.E." userId="b9394437-d2fd-403b-96c3-3274dc3a4bbc" providerId="ADAL" clId="{15DE7B17-8FBC-4D45-A529-5DC48407DCBC}" dt="2023-03-26T14:56:38.830" v="708" actId="478"/>
          <ac:spMkLst>
            <pc:docMk/>
            <pc:sldMk cId="700700939" sldId="498"/>
            <ac:spMk id="73" creationId="{9B5F4686-5810-1913-09F4-B49417496202}"/>
          </ac:spMkLst>
        </pc:spChg>
        <pc:spChg chg="mod topLvl">
          <ac:chgData name="IT19973470 Gunawardana I.I.E." userId="b9394437-d2fd-403b-96c3-3274dc3a4bbc" providerId="ADAL" clId="{15DE7B17-8FBC-4D45-A529-5DC48407DCBC}" dt="2023-03-26T14:57:39.862" v="777" actId="20577"/>
          <ac:spMkLst>
            <pc:docMk/>
            <pc:sldMk cId="700700939" sldId="498"/>
            <ac:spMk id="75" creationId="{D32B3F86-5726-B610-D413-77315D7C93B1}"/>
          </ac:spMkLst>
        </pc:spChg>
        <pc:spChg chg="del mod topLvl">
          <ac:chgData name="IT19973470 Gunawardana I.I.E." userId="b9394437-d2fd-403b-96c3-3274dc3a4bbc" providerId="ADAL" clId="{15DE7B17-8FBC-4D45-A529-5DC48407DCBC}" dt="2023-03-26T14:57:05.550" v="735" actId="478"/>
          <ac:spMkLst>
            <pc:docMk/>
            <pc:sldMk cId="700700939" sldId="498"/>
            <ac:spMk id="76" creationId="{E1AA5B7D-98BD-6C36-72F5-12ED1833ABF8}"/>
          </ac:spMkLst>
        </pc:spChg>
        <pc:spChg chg="add del mod">
          <ac:chgData name="IT19973470 Gunawardana I.I.E." userId="b9394437-d2fd-403b-96c3-3274dc3a4bbc" providerId="ADAL" clId="{15DE7B17-8FBC-4D45-A529-5DC48407DCBC}" dt="2023-03-26T14:50:32.072" v="590" actId="478"/>
          <ac:spMkLst>
            <pc:docMk/>
            <pc:sldMk cId="700700939" sldId="498"/>
            <ac:spMk id="87" creationId="{D8221ACE-D1BE-13FC-8414-73481C255842}"/>
          </ac:spMkLst>
        </pc:spChg>
        <pc:spChg chg="add del mod">
          <ac:chgData name="IT19973470 Gunawardana I.I.E." userId="b9394437-d2fd-403b-96c3-3274dc3a4bbc" providerId="ADAL" clId="{15DE7B17-8FBC-4D45-A529-5DC48407DCBC}" dt="2023-03-26T14:53:44.850" v="633" actId="478"/>
          <ac:spMkLst>
            <pc:docMk/>
            <pc:sldMk cId="700700939" sldId="498"/>
            <ac:spMk id="88" creationId="{F5048C8D-06E5-606F-6151-DFC30545315B}"/>
          </ac:spMkLst>
        </pc:spChg>
        <pc:grpChg chg="del mod">
          <ac:chgData name="IT19973470 Gunawardana I.I.E." userId="b9394437-d2fd-403b-96c3-3274dc3a4bbc" providerId="ADAL" clId="{15DE7B17-8FBC-4D45-A529-5DC48407DCBC}" dt="2023-03-26T14:42:22.937" v="449" actId="478"/>
          <ac:grpSpMkLst>
            <pc:docMk/>
            <pc:sldMk cId="700700939" sldId="498"/>
            <ac:grpSpMk id="29" creationId="{6CC040E9-B168-BC95-FE74-DE10015A8ECF}"/>
          </ac:grpSpMkLst>
        </pc:grpChg>
        <pc:grpChg chg="del">
          <ac:chgData name="IT19973470 Gunawardana I.I.E." userId="b9394437-d2fd-403b-96c3-3274dc3a4bbc" providerId="ADAL" clId="{15DE7B17-8FBC-4D45-A529-5DC48407DCBC}" dt="2023-03-26T14:51:41.080" v="602" actId="478"/>
          <ac:grpSpMkLst>
            <pc:docMk/>
            <pc:sldMk cId="700700939" sldId="498"/>
            <ac:grpSpMk id="32" creationId="{F1FA98DB-92C1-2C4C-B09B-79921A6C9C45}"/>
          </ac:grpSpMkLst>
        </pc:grpChg>
        <pc:grpChg chg="del">
          <ac:chgData name="IT19973470 Gunawardana I.I.E." userId="b9394437-d2fd-403b-96c3-3274dc3a4bbc" providerId="ADAL" clId="{15DE7B17-8FBC-4D45-A529-5DC48407DCBC}" dt="2023-03-26T14:51:48.341" v="606" actId="478"/>
          <ac:grpSpMkLst>
            <pc:docMk/>
            <pc:sldMk cId="700700939" sldId="498"/>
            <ac:grpSpMk id="35" creationId="{0E152D5E-F06D-39E2-73A5-02FCFACA0787}"/>
          </ac:grpSpMkLst>
        </pc:grpChg>
        <pc:grpChg chg="del">
          <ac:chgData name="IT19973470 Gunawardana I.I.E." userId="b9394437-d2fd-403b-96c3-3274dc3a4bbc" providerId="ADAL" clId="{15DE7B17-8FBC-4D45-A529-5DC48407DCBC}" dt="2023-03-26T14:51:55.247" v="610" actId="478"/>
          <ac:grpSpMkLst>
            <pc:docMk/>
            <pc:sldMk cId="700700939" sldId="498"/>
            <ac:grpSpMk id="38" creationId="{9E2D38E8-059E-7E93-03E5-915078CB83C8}"/>
          </ac:grpSpMkLst>
        </pc:grpChg>
        <pc:grpChg chg="del">
          <ac:chgData name="IT19973470 Gunawardana I.I.E." userId="b9394437-d2fd-403b-96c3-3274dc3a4bbc" providerId="ADAL" clId="{15DE7B17-8FBC-4D45-A529-5DC48407DCBC}" dt="2023-03-26T14:52:02.766" v="614" actId="478"/>
          <ac:grpSpMkLst>
            <pc:docMk/>
            <pc:sldMk cId="700700939" sldId="498"/>
            <ac:grpSpMk id="41" creationId="{4A87BBFB-ECE2-CD32-67FD-1C55B8A75D36}"/>
          </ac:grpSpMkLst>
        </pc:grpChg>
        <pc:grpChg chg="del">
          <ac:chgData name="IT19973470 Gunawardana I.I.E." userId="b9394437-d2fd-403b-96c3-3274dc3a4bbc" providerId="ADAL" clId="{15DE7B17-8FBC-4D45-A529-5DC48407DCBC}" dt="2023-03-26T14:42:31.910" v="453" actId="478"/>
          <ac:grpSpMkLst>
            <pc:docMk/>
            <pc:sldMk cId="700700939" sldId="498"/>
            <ac:grpSpMk id="44" creationId="{2594B02A-5E9C-0126-DB29-03BF474D9588}"/>
          </ac:grpSpMkLst>
        </pc:grpChg>
        <pc:grpChg chg="del">
          <ac:chgData name="IT19973470 Gunawardana I.I.E." userId="b9394437-d2fd-403b-96c3-3274dc3a4bbc" providerId="ADAL" clId="{15DE7B17-8FBC-4D45-A529-5DC48407DCBC}" dt="2023-03-26T14:52:10.849" v="618" actId="478"/>
          <ac:grpSpMkLst>
            <pc:docMk/>
            <pc:sldMk cId="700700939" sldId="498"/>
            <ac:grpSpMk id="47" creationId="{0643851E-3FDF-DD28-31E5-E1383F556AA2}"/>
          </ac:grpSpMkLst>
        </pc:grpChg>
        <pc:grpChg chg="del">
          <ac:chgData name="IT19973470 Gunawardana I.I.E." userId="b9394437-d2fd-403b-96c3-3274dc3a4bbc" providerId="ADAL" clId="{15DE7B17-8FBC-4D45-A529-5DC48407DCBC}" dt="2023-03-26T14:50:37.984" v="592" actId="478"/>
          <ac:grpSpMkLst>
            <pc:docMk/>
            <pc:sldMk cId="700700939" sldId="498"/>
            <ac:grpSpMk id="53" creationId="{9AFF3624-91DA-A2B9-DA69-9601C1B373FE}"/>
          </ac:grpSpMkLst>
        </pc:grpChg>
        <pc:grpChg chg="del">
          <ac:chgData name="IT19973470 Gunawardana I.I.E." userId="b9394437-d2fd-403b-96c3-3274dc3a4bbc" providerId="ADAL" clId="{15DE7B17-8FBC-4D45-A529-5DC48407DCBC}" dt="2023-03-26T14:42:38.450" v="457" actId="478"/>
          <ac:grpSpMkLst>
            <pc:docMk/>
            <pc:sldMk cId="700700939" sldId="498"/>
            <ac:grpSpMk id="56" creationId="{D94735E5-4569-C5CF-65FA-6F4AE3A2EF39}"/>
          </ac:grpSpMkLst>
        </pc:grpChg>
        <pc:grpChg chg="del">
          <ac:chgData name="IT19973470 Gunawardana I.I.E." userId="b9394437-d2fd-403b-96c3-3274dc3a4bbc" providerId="ADAL" clId="{15DE7B17-8FBC-4D45-A529-5DC48407DCBC}" dt="2023-03-26T14:55:20.934" v="671" actId="478"/>
          <ac:grpSpMkLst>
            <pc:docMk/>
            <pc:sldMk cId="700700939" sldId="498"/>
            <ac:grpSpMk id="59" creationId="{5AAAF5E9-FC0B-F526-8D14-E187292A9207}"/>
          </ac:grpSpMkLst>
        </pc:grpChg>
        <pc:grpChg chg="del">
          <ac:chgData name="IT19973470 Gunawardana I.I.E." userId="b9394437-d2fd-403b-96c3-3274dc3a4bbc" providerId="ADAL" clId="{15DE7B17-8FBC-4D45-A529-5DC48407DCBC}" dt="2023-03-26T14:56:10.958" v="677" actId="478"/>
          <ac:grpSpMkLst>
            <pc:docMk/>
            <pc:sldMk cId="700700939" sldId="498"/>
            <ac:grpSpMk id="62" creationId="{8DF6B90A-4ACC-DAE8-59AB-59B8070536D7}"/>
          </ac:grpSpMkLst>
        </pc:grpChg>
        <pc:grpChg chg="del">
          <ac:chgData name="IT19973470 Gunawardana I.I.E." userId="b9394437-d2fd-403b-96c3-3274dc3a4bbc" providerId="ADAL" clId="{15DE7B17-8FBC-4D45-A529-5DC48407DCBC}" dt="2023-03-26T14:56:29.169" v="706" actId="478"/>
          <ac:grpSpMkLst>
            <pc:docMk/>
            <pc:sldMk cId="700700939" sldId="498"/>
            <ac:grpSpMk id="65" creationId="{AF721E1A-44E2-1AE1-9A0B-7293DF458280}"/>
          </ac:grpSpMkLst>
        </pc:grpChg>
        <pc:grpChg chg="del">
          <ac:chgData name="IT19973470 Gunawardana I.I.E." userId="b9394437-d2fd-403b-96c3-3274dc3a4bbc" providerId="ADAL" clId="{15DE7B17-8FBC-4D45-A529-5DC48407DCBC}" dt="2023-03-26T14:42:45.653" v="461" actId="478"/>
          <ac:grpSpMkLst>
            <pc:docMk/>
            <pc:sldMk cId="700700939" sldId="498"/>
            <ac:grpSpMk id="68" creationId="{8DB07D26-4B08-1391-0367-ACCCF6C91208}"/>
          </ac:grpSpMkLst>
        </pc:grpChg>
        <pc:grpChg chg="del mod">
          <ac:chgData name="IT19973470 Gunawardana I.I.E." userId="b9394437-d2fd-403b-96c3-3274dc3a4bbc" providerId="ADAL" clId="{15DE7B17-8FBC-4D45-A529-5DC48407DCBC}" dt="2023-03-26T14:56:38.830" v="708" actId="478"/>
          <ac:grpSpMkLst>
            <pc:docMk/>
            <pc:sldMk cId="700700939" sldId="498"/>
            <ac:grpSpMk id="71" creationId="{102A6693-43D0-6017-99B7-DB2B481B222F}"/>
          </ac:grpSpMkLst>
        </pc:grpChg>
        <pc:grpChg chg="del mod">
          <ac:chgData name="IT19973470 Gunawardana I.I.E." userId="b9394437-d2fd-403b-96c3-3274dc3a4bbc" providerId="ADAL" clId="{15DE7B17-8FBC-4D45-A529-5DC48407DCBC}" dt="2023-03-26T14:57:05.550" v="735" actId="478"/>
          <ac:grpSpMkLst>
            <pc:docMk/>
            <pc:sldMk cId="700700939" sldId="498"/>
            <ac:grpSpMk id="74" creationId="{F01608A8-A7EF-C274-0BB5-B2FA719B5EAB}"/>
          </ac:grpSpMkLst>
        </pc:grpChg>
        <pc:grpChg chg="del">
          <ac:chgData name="IT19973470 Gunawardana I.I.E." userId="b9394437-d2fd-403b-96c3-3274dc3a4bbc" providerId="ADAL" clId="{15DE7B17-8FBC-4D45-A529-5DC48407DCBC}" dt="2023-03-26T14:43:03.035" v="464" actId="478"/>
          <ac:grpSpMkLst>
            <pc:docMk/>
            <pc:sldMk cId="700700939" sldId="498"/>
            <ac:grpSpMk id="77" creationId="{39A27B16-6716-960F-0FA2-8511CF30279B}"/>
          </ac:grpSpMkLst>
        </pc:grpChg>
        <pc:grpChg chg="del">
          <ac:chgData name="IT19973470 Gunawardana I.I.E." userId="b9394437-d2fd-403b-96c3-3274dc3a4bbc" providerId="ADAL" clId="{15DE7B17-8FBC-4D45-A529-5DC48407DCBC}" dt="2023-03-26T14:43:32.751" v="467" actId="478"/>
          <ac:grpSpMkLst>
            <pc:docMk/>
            <pc:sldMk cId="700700939" sldId="498"/>
            <ac:grpSpMk id="80" creationId="{7D586157-6B0F-3457-79BF-AACB984C1C10}"/>
          </ac:grpSpMkLst>
        </pc:grpChg>
        <pc:grpChg chg="del">
          <ac:chgData name="IT19973470 Gunawardana I.I.E." userId="b9394437-d2fd-403b-96c3-3274dc3a4bbc" providerId="ADAL" clId="{15DE7B17-8FBC-4D45-A529-5DC48407DCBC}" dt="2023-03-26T14:43:32.751" v="467" actId="478"/>
          <ac:grpSpMkLst>
            <pc:docMk/>
            <pc:sldMk cId="700700939" sldId="498"/>
            <ac:grpSpMk id="83" creationId="{FC2BE9B2-26E8-9774-DBFF-F8F235A143EB}"/>
          </ac:grpSpMkLst>
        </pc:grpChg>
        <pc:picChg chg="mod">
          <ac:chgData name="IT19973470 Gunawardana I.I.E." userId="b9394437-d2fd-403b-96c3-3274dc3a4bbc" providerId="ADAL" clId="{15DE7B17-8FBC-4D45-A529-5DC48407DCBC}" dt="2023-03-26T14:51:15.762" v="599" actId="1076"/>
          <ac:picMkLst>
            <pc:docMk/>
            <pc:sldMk cId="700700939" sldId="498"/>
            <ac:picMk id="5" creationId="{BE75B927-C352-F78F-B855-74BE309A3E4A}"/>
          </ac:picMkLst>
        </pc:picChg>
      </pc:sldChg>
      <pc:sldChg chg="modSp mod">
        <pc:chgData name="IT19973470 Gunawardana I.I.E." userId="b9394437-d2fd-403b-96c3-3274dc3a4bbc" providerId="ADAL" clId="{15DE7B17-8FBC-4D45-A529-5DC48407DCBC}" dt="2023-03-26T15:55:28.692" v="1610" actId="14100"/>
        <pc:sldMkLst>
          <pc:docMk/>
          <pc:sldMk cId="748906451" sldId="504"/>
        </pc:sldMkLst>
        <pc:spChg chg="mod">
          <ac:chgData name="IT19973470 Gunawardana I.I.E." userId="b9394437-d2fd-403b-96c3-3274dc3a4bbc" providerId="ADAL" clId="{15DE7B17-8FBC-4D45-A529-5DC48407DCBC}" dt="2023-03-26T15:55:28.692" v="1610" actId="14100"/>
          <ac:spMkLst>
            <pc:docMk/>
            <pc:sldMk cId="748906451" sldId="504"/>
            <ac:spMk id="8" creationId="{D2BA83E6-3184-67F8-1021-B1D052A275ED}"/>
          </ac:spMkLst>
        </pc:spChg>
      </pc:sldChg>
      <pc:sldChg chg="addSp modSp mod">
        <pc:chgData name="IT19973470 Gunawardana I.I.E." userId="b9394437-d2fd-403b-96c3-3274dc3a4bbc" providerId="ADAL" clId="{15DE7B17-8FBC-4D45-A529-5DC48407DCBC}" dt="2023-03-26T18:10:01.202" v="1884" actId="1076"/>
        <pc:sldMkLst>
          <pc:docMk/>
          <pc:sldMk cId="2993492120" sldId="505"/>
        </pc:sldMkLst>
        <pc:spChg chg="mod">
          <ac:chgData name="IT19973470 Gunawardana I.I.E." userId="b9394437-d2fd-403b-96c3-3274dc3a4bbc" providerId="ADAL" clId="{15DE7B17-8FBC-4D45-A529-5DC48407DCBC}" dt="2023-03-26T18:06:39.605" v="1847" actId="1037"/>
          <ac:spMkLst>
            <pc:docMk/>
            <pc:sldMk cId="2993492120" sldId="505"/>
            <ac:spMk id="10" creationId="{F6976450-32A5-9775-E0E8-3B542AFCA98D}"/>
          </ac:spMkLst>
        </pc:spChg>
        <pc:spChg chg="add mod">
          <ac:chgData name="IT19973470 Gunawardana I.I.E." userId="b9394437-d2fd-403b-96c3-3274dc3a4bbc" providerId="ADAL" clId="{15DE7B17-8FBC-4D45-A529-5DC48407DCBC}" dt="2023-03-26T18:08:54.376" v="1877" actId="208"/>
          <ac:spMkLst>
            <pc:docMk/>
            <pc:sldMk cId="2993492120" sldId="505"/>
            <ac:spMk id="15" creationId="{02870532-A42C-68F9-0CFB-987A39387CE9}"/>
          </ac:spMkLst>
        </pc:spChg>
        <pc:grpChg chg="mod">
          <ac:chgData name="IT19973470 Gunawardana I.I.E." userId="b9394437-d2fd-403b-96c3-3274dc3a4bbc" providerId="ADAL" clId="{15DE7B17-8FBC-4D45-A529-5DC48407DCBC}" dt="2023-03-26T18:06:32.394" v="1836" actId="1038"/>
          <ac:grpSpMkLst>
            <pc:docMk/>
            <pc:sldMk cId="2993492120" sldId="505"/>
            <ac:grpSpMk id="7" creationId="{0D67006F-F65D-4107-D4E8-1FF164DAB1B8}"/>
          </ac:grpSpMkLst>
        </pc:grpChg>
        <pc:graphicFrameChg chg="mod">
          <ac:chgData name="IT19973470 Gunawardana I.I.E." userId="b9394437-d2fd-403b-96c3-3274dc3a4bbc" providerId="ADAL" clId="{15DE7B17-8FBC-4D45-A529-5DC48407DCBC}" dt="2023-03-26T18:07:50.465" v="1869" actId="14100"/>
          <ac:graphicFrameMkLst>
            <pc:docMk/>
            <pc:sldMk cId="2993492120" sldId="505"/>
            <ac:graphicFrameMk id="25" creationId="{CE8BD4ED-68B7-FE87-94E2-B645B50B9595}"/>
          </ac:graphicFrameMkLst>
        </pc:graphicFrameChg>
        <pc:picChg chg="mod">
          <ac:chgData name="IT19973470 Gunawardana I.I.E." userId="b9394437-d2fd-403b-96c3-3274dc3a4bbc" providerId="ADAL" clId="{15DE7B17-8FBC-4D45-A529-5DC48407DCBC}" dt="2023-03-26T18:08:29.602" v="1873" actId="1076"/>
          <ac:picMkLst>
            <pc:docMk/>
            <pc:sldMk cId="2993492120" sldId="505"/>
            <ac:picMk id="5" creationId="{0CAC3A60-1456-276B-6ADE-DE079DF46B4A}"/>
          </ac:picMkLst>
        </pc:picChg>
        <pc:picChg chg="add mod">
          <ac:chgData name="IT19973470 Gunawardana I.I.E." userId="b9394437-d2fd-403b-96c3-3274dc3a4bbc" providerId="ADAL" clId="{15DE7B17-8FBC-4D45-A529-5DC48407DCBC}" dt="2023-03-26T18:10:01.202" v="1884" actId="1076"/>
          <ac:picMkLst>
            <pc:docMk/>
            <pc:sldMk cId="2993492120" sldId="505"/>
            <ac:picMk id="29" creationId="{CC48BCA8-B5ED-D234-6423-A7D0CCA0E9F9}"/>
          </ac:picMkLst>
        </pc:picChg>
        <pc:cxnChg chg="add mod">
          <ac:chgData name="IT19973470 Gunawardana I.I.E." userId="b9394437-d2fd-403b-96c3-3274dc3a4bbc" providerId="ADAL" clId="{15DE7B17-8FBC-4D45-A529-5DC48407DCBC}" dt="2023-03-26T18:08:54.376" v="1877" actId="208"/>
          <ac:cxnSpMkLst>
            <pc:docMk/>
            <pc:sldMk cId="2993492120" sldId="505"/>
            <ac:cxnSpMk id="6" creationId="{877D4F1B-B372-2D5C-0A6C-E641C1F35369}"/>
          </ac:cxnSpMkLst>
        </pc:cxnChg>
      </pc:sldChg>
      <pc:sldChg chg="modSp">
        <pc:chgData name="IT19973470 Gunawardana I.I.E." userId="b9394437-d2fd-403b-96c3-3274dc3a4bbc" providerId="ADAL" clId="{15DE7B17-8FBC-4D45-A529-5DC48407DCBC}" dt="2023-03-26T15:10:12.363" v="1143" actId="20577"/>
        <pc:sldMkLst>
          <pc:docMk/>
          <pc:sldMk cId="536921961" sldId="506"/>
        </pc:sldMkLst>
        <pc:graphicFrameChg chg="mod">
          <ac:chgData name="IT19973470 Gunawardana I.I.E." userId="b9394437-d2fd-403b-96c3-3274dc3a4bbc" providerId="ADAL" clId="{15DE7B17-8FBC-4D45-A529-5DC48407DCBC}" dt="2023-03-26T15:10:12.363" v="1143" actId="20577"/>
          <ac:graphicFrameMkLst>
            <pc:docMk/>
            <pc:sldMk cId="536921961" sldId="506"/>
            <ac:graphicFrameMk id="18" creationId="{907B4777-DF98-8442-C05B-ECC74BF0E362}"/>
          </ac:graphicFrameMkLst>
        </pc:graphicFrameChg>
      </pc:sldChg>
      <pc:sldChg chg="addSp delSp modSp add del mod">
        <pc:chgData name="IT19973470 Gunawardana I.I.E." userId="b9394437-d2fd-403b-96c3-3274dc3a4bbc" providerId="ADAL" clId="{15DE7B17-8FBC-4D45-A529-5DC48407DCBC}" dt="2023-03-26T14:30:09.125" v="273" actId="2696"/>
        <pc:sldMkLst>
          <pc:docMk/>
          <pc:sldMk cId="1136050916" sldId="507"/>
        </pc:sldMkLst>
        <pc:picChg chg="add mod">
          <ac:chgData name="IT19973470 Gunawardana I.I.E." userId="b9394437-d2fd-403b-96c3-3274dc3a4bbc" providerId="ADAL" clId="{15DE7B17-8FBC-4D45-A529-5DC48407DCBC}" dt="2023-03-26T14:28:11.604" v="258" actId="1076"/>
          <ac:picMkLst>
            <pc:docMk/>
            <pc:sldMk cId="1136050916" sldId="507"/>
            <ac:picMk id="5" creationId="{D285D293-03E4-9D42-AB7E-D1A1E86577D0}"/>
          </ac:picMkLst>
        </pc:picChg>
        <pc:picChg chg="del">
          <ac:chgData name="IT19973470 Gunawardana I.I.E." userId="b9394437-d2fd-403b-96c3-3274dc3a4bbc" providerId="ADAL" clId="{15DE7B17-8FBC-4D45-A529-5DC48407DCBC}" dt="2023-03-26T14:27:49.948" v="251" actId="478"/>
          <ac:picMkLst>
            <pc:docMk/>
            <pc:sldMk cId="1136050916" sldId="507"/>
            <ac:picMk id="6" creationId="{C8BEC4F4-7E18-F42C-93AD-9570E11C73B2}"/>
          </ac:picMkLst>
        </pc:picChg>
      </pc:sldChg>
      <pc:sldChg chg="addSp modSp add mod">
        <pc:chgData name="IT19973470 Gunawardana I.I.E." userId="b9394437-d2fd-403b-96c3-3274dc3a4bbc" providerId="ADAL" clId="{15DE7B17-8FBC-4D45-A529-5DC48407DCBC}" dt="2023-03-26T16:55:00.290" v="1644" actId="122"/>
        <pc:sldMkLst>
          <pc:docMk/>
          <pc:sldMk cId="2959668252" sldId="507"/>
        </pc:sldMkLst>
        <pc:spChg chg="add mod">
          <ac:chgData name="IT19973470 Gunawardana I.I.E." userId="b9394437-d2fd-403b-96c3-3274dc3a4bbc" providerId="ADAL" clId="{15DE7B17-8FBC-4D45-A529-5DC48407DCBC}" dt="2023-03-26T16:55:00.290" v="1644" actId="122"/>
          <ac:spMkLst>
            <pc:docMk/>
            <pc:sldMk cId="2959668252" sldId="507"/>
            <ac:spMk id="4" creationId="{5D5220FF-B527-5A0A-95C2-35EAE645FB2D}"/>
          </ac:spMkLst>
        </pc:spChg>
      </pc:sldChg>
      <pc:sldChg chg="addSp modSp add mod">
        <pc:chgData name="IT19973470 Gunawardana I.I.E." userId="b9394437-d2fd-403b-96c3-3274dc3a4bbc" providerId="ADAL" clId="{15DE7B17-8FBC-4D45-A529-5DC48407DCBC}" dt="2023-03-26T16:54:51.440" v="1643" actId="122"/>
        <pc:sldMkLst>
          <pc:docMk/>
          <pc:sldMk cId="690372716" sldId="508"/>
        </pc:sldMkLst>
        <pc:spChg chg="add mod">
          <ac:chgData name="IT19973470 Gunawardana I.I.E." userId="b9394437-d2fd-403b-96c3-3274dc3a4bbc" providerId="ADAL" clId="{15DE7B17-8FBC-4D45-A529-5DC48407DCBC}" dt="2023-03-26T16:54:51.440" v="1643" actId="122"/>
          <ac:spMkLst>
            <pc:docMk/>
            <pc:sldMk cId="690372716" sldId="508"/>
            <ac:spMk id="2" creationId="{6C1DA912-CD14-4BE6-DED7-55D581F508DC}"/>
          </ac:spMkLst>
        </pc:spChg>
      </pc:sldChg>
      <pc:sldChg chg="addSp delSp modSp add del mod">
        <pc:chgData name="IT19973470 Gunawardana I.I.E." userId="b9394437-d2fd-403b-96c3-3274dc3a4bbc" providerId="ADAL" clId="{15DE7B17-8FBC-4D45-A529-5DC48407DCBC}" dt="2023-03-26T14:30:09.125" v="273" actId="2696"/>
        <pc:sldMkLst>
          <pc:docMk/>
          <pc:sldMk cId="1870939328" sldId="508"/>
        </pc:sldMkLst>
        <pc:picChg chg="add del mod">
          <ac:chgData name="IT19973470 Gunawardana I.I.E." userId="b9394437-d2fd-403b-96c3-3274dc3a4bbc" providerId="ADAL" clId="{15DE7B17-8FBC-4D45-A529-5DC48407DCBC}" dt="2023-03-26T14:29:25.337" v="265" actId="478"/>
          <ac:picMkLst>
            <pc:docMk/>
            <pc:sldMk cId="1870939328" sldId="508"/>
            <ac:picMk id="5" creationId="{97FD2FD8-D405-662C-47F0-14BD21431C96}"/>
          </ac:picMkLst>
        </pc:picChg>
        <pc:picChg chg="del">
          <ac:chgData name="IT19973470 Gunawardana I.I.E." userId="b9394437-d2fd-403b-96c3-3274dc3a4bbc" providerId="ADAL" clId="{15DE7B17-8FBC-4D45-A529-5DC48407DCBC}" dt="2023-03-26T14:28:16.020" v="259" actId="478"/>
          <ac:picMkLst>
            <pc:docMk/>
            <pc:sldMk cId="1870939328" sldId="508"/>
            <ac:picMk id="6" creationId="{56041E58-8DC7-656B-72E7-1F7896B605A3}"/>
          </ac:picMkLst>
        </pc:picChg>
        <pc:picChg chg="add mod">
          <ac:chgData name="IT19973470 Gunawardana I.I.E." userId="b9394437-d2fd-403b-96c3-3274dc3a4bbc" providerId="ADAL" clId="{15DE7B17-8FBC-4D45-A529-5DC48407DCBC}" dt="2023-03-26T14:29:54.612" v="272" actId="1076"/>
          <ac:picMkLst>
            <pc:docMk/>
            <pc:sldMk cId="1870939328" sldId="508"/>
            <ac:picMk id="8" creationId="{EBF0064E-7CC8-9463-A953-D1C0E06D004C}"/>
          </ac:picMkLst>
        </pc:picChg>
      </pc:sldChg>
      <pc:sldChg chg="del">
        <pc:chgData name="IT19973470 Gunawardana I.I.E." userId="b9394437-d2fd-403b-96c3-3274dc3a4bbc" providerId="ADAL" clId="{15DE7B17-8FBC-4D45-A529-5DC48407DCBC}" dt="2023-03-26T15:18:34.018" v="1157" actId="47"/>
        <pc:sldMkLst>
          <pc:docMk/>
          <pc:sldMk cId="3212144722" sldId="512"/>
        </pc:sldMkLst>
      </pc:sldChg>
      <pc:sldChg chg="modSp add del">
        <pc:chgData name="IT19973470 Gunawardana I.I.E." userId="b9394437-d2fd-403b-96c3-3274dc3a4bbc" providerId="ADAL" clId="{15DE7B17-8FBC-4D45-A529-5DC48407DCBC}" dt="2023-03-26T15:42:03.297" v="1491" actId="2696"/>
        <pc:sldMkLst>
          <pc:docMk/>
          <pc:sldMk cId="4011083091" sldId="513"/>
        </pc:sldMkLst>
        <pc:graphicFrameChg chg="mod">
          <ac:chgData name="IT19973470 Gunawardana I.I.E." userId="b9394437-d2fd-403b-96c3-3274dc3a4bbc" providerId="ADAL" clId="{15DE7B17-8FBC-4D45-A529-5DC48407DCBC}" dt="2023-03-26T15:28:13.092" v="1484" actId="20577"/>
          <ac:graphicFrameMkLst>
            <pc:docMk/>
            <pc:sldMk cId="4011083091" sldId="513"/>
            <ac:graphicFrameMk id="5" creationId="{ABDDDBE8-37C2-C8C8-2689-0CBFC7CAF947}"/>
          </ac:graphicFrameMkLst>
        </pc:graphicFrameChg>
      </pc:sldChg>
      <pc:sldChg chg="modSp mod">
        <pc:chgData name="IT19973470 Gunawardana I.I.E." userId="b9394437-d2fd-403b-96c3-3274dc3a4bbc" providerId="ADAL" clId="{15DE7B17-8FBC-4D45-A529-5DC48407DCBC}" dt="2023-03-26T17:37:45.683" v="1781" actId="313"/>
        <pc:sldMkLst>
          <pc:docMk/>
          <pc:sldMk cId="2394584731" sldId="514"/>
        </pc:sldMkLst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35" creationId="{C8BBE67F-5245-8127-4199-E938F1460AE1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38" creationId="{ADA2A416-A848-3834-AB81-0408D50024DD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41" creationId="{7BB615C1-32E8-9384-762B-730C7B8A8849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44" creationId="{570335E3-D278-CF5E-E907-63381F934B4C}"/>
          </ac:spMkLst>
        </pc:spChg>
        <pc:spChg chg="mod">
          <ac:chgData name="IT19973470 Gunawardana I.I.E." userId="b9394437-d2fd-403b-96c3-3274dc3a4bbc" providerId="ADAL" clId="{15DE7B17-8FBC-4D45-A529-5DC48407DCBC}" dt="2023-03-26T17:37:45.683" v="1781" actId="313"/>
          <ac:spMkLst>
            <pc:docMk/>
            <pc:sldMk cId="2394584731" sldId="514"/>
            <ac:spMk id="50" creationId="{6E7E1ECE-B74A-71E3-BAB8-07056D201701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53" creationId="{FB12C41F-C6A0-E4A2-702E-79CAB6BA87B8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62" creationId="{DED06C55-F172-379F-4D47-5026D3F34BB6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65" creationId="{3BF1F5F5-3EEE-C52F-7B09-95958A52705F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74" creationId="{5EA1E35D-9E14-6251-E662-660E48AC37A9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77" creationId="{298C2C1F-C57B-FFD0-2E8C-CEC35067F704}"/>
          </ac:spMkLst>
        </pc:spChg>
        <pc:picChg chg="mod">
          <ac:chgData name="IT19973470 Gunawardana I.I.E." userId="b9394437-d2fd-403b-96c3-3274dc3a4bbc" providerId="ADAL" clId="{15DE7B17-8FBC-4D45-A529-5DC48407DCBC}" dt="2023-03-26T17:30:05.946" v="1744" actId="1076"/>
          <ac:picMkLst>
            <pc:docMk/>
            <pc:sldMk cId="2394584731" sldId="514"/>
            <ac:picMk id="4" creationId="{3F582172-6018-6B6F-CEA4-9CBBBABE6712}"/>
          </ac:picMkLst>
        </pc:picChg>
      </pc:sldChg>
      <pc:sldChg chg="del">
        <pc:chgData name="IT19973470 Gunawardana I.I.E." userId="b9394437-d2fd-403b-96c3-3274dc3a4bbc" providerId="ADAL" clId="{15DE7B17-8FBC-4D45-A529-5DC48407DCBC}" dt="2023-03-26T15:18:34.018" v="1157" actId="47"/>
        <pc:sldMkLst>
          <pc:docMk/>
          <pc:sldMk cId="1646848943" sldId="515"/>
        </pc:sldMkLst>
      </pc:sldChg>
      <pc:sldChg chg="addSp delSp modSp new mod">
        <pc:chgData name="IT19973470 Gunawardana I.I.E." userId="b9394437-d2fd-403b-96c3-3274dc3a4bbc" providerId="ADAL" clId="{15DE7B17-8FBC-4D45-A529-5DC48407DCBC}" dt="2023-03-26T17:57:43.843" v="1807" actId="1076"/>
        <pc:sldMkLst>
          <pc:docMk/>
          <pc:sldMk cId="1476044911" sldId="522"/>
        </pc:sldMkLst>
        <pc:picChg chg="add del mod">
          <ac:chgData name="IT19973470 Gunawardana I.I.E." userId="b9394437-d2fd-403b-96c3-3274dc3a4bbc" providerId="ADAL" clId="{15DE7B17-8FBC-4D45-A529-5DC48407DCBC}" dt="2023-03-26T16:21:13.832" v="1627" actId="478"/>
          <ac:picMkLst>
            <pc:docMk/>
            <pc:sldMk cId="1476044911" sldId="522"/>
            <ac:picMk id="3" creationId="{F787790C-D49B-04B1-0C2D-4C7ED0AA0573}"/>
          </ac:picMkLst>
        </pc:picChg>
        <pc:picChg chg="add del mod">
          <ac:chgData name="IT19973470 Gunawardana I.I.E." userId="b9394437-d2fd-403b-96c3-3274dc3a4bbc" providerId="ADAL" clId="{15DE7B17-8FBC-4D45-A529-5DC48407DCBC}" dt="2023-03-26T16:14:16.734" v="1617" actId="21"/>
          <ac:picMkLst>
            <pc:docMk/>
            <pc:sldMk cId="1476044911" sldId="522"/>
            <ac:picMk id="5" creationId="{2D16CF1E-C6B6-5C89-608D-226ADC93879B}"/>
          </ac:picMkLst>
        </pc:picChg>
        <pc:picChg chg="add mod ord">
          <ac:chgData name="IT19973470 Gunawardana I.I.E." userId="b9394437-d2fd-403b-96c3-3274dc3a4bbc" providerId="ADAL" clId="{15DE7B17-8FBC-4D45-A529-5DC48407DCBC}" dt="2023-03-26T16:14:44.209" v="1622" actId="167"/>
          <ac:picMkLst>
            <pc:docMk/>
            <pc:sldMk cId="1476044911" sldId="522"/>
            <ac:picMk id="6" creationId="{7BC7B741-209A-02C9-AA12-B87CC32CF22C}"/>
          </ac:picMkLst>
        </pc:picChg>
        <pc:picChg chg="add mod ord">
          <ac:chgData name="IT19973470 Gunawardana I.I.E." userId="b9394437-d2fd-403b-96c3-3274dc3a4bbc" providerId="ADAL" clId="{15DE7B17-8FBC-4D45-A529-5DC48407DCBC}" dt="2023-03-26T16:14:44.209" v="1622" actId="167"/>
          <ac:picMkLst>
            <pc:docMk/>
            <pc:sldMk cId="1476044911" sldId="522"/>
            <ac:picMk id="7" creationId="{32DE78D7-A8D3-23D1-6D7F-05C71867D9F9}"/>
          </ac:picMkLst>
        </pc:picChg>
        <pc:picChg chg="add del mod">
          <ac:chgData name="IT19973470 Gunawardana I.I.E." userId="b9394437-d2fd-403b-96c3-3274dc3a4bbc" providerId="ADAL" clId="{15DE7B17-8FBC-4D45-A529-5DC48407DCBC}" dt="2023-03-26T17:48:08.647" v="1782" actId="478"/>
          <ac:picMkLst>
            <pc:docMk/>
            <pc:sldMk cId="1476044911" sldId="522"/>
            <ac:picMk id="8" creationId="{442BE006-B44B-EBFC-FFCE-87D261572BA5}"/>
          </ac:picMkLst>
        </pc:picChg>
        <pc:picChg chg="add del mod">
          <ac:chgData name="IT19973470 Gunawardana I.I.E." userId="b9394437-d2fd-403b-96c3-3274dc3a4bbc" providerId="ADAL" clId="{15DE7B17-8FBC-4D45-A529-5DC48407DCBC}" dt="2023-03-26T17:49:38.079" v="1788" actId="478"/>
          <ac:picMkLst>
            <pc:docMk/>
            <pc:sldMk cId="1476044911" sldId="522"/>
            <ac:picMk id="10" creationId="{8AB93024-F0EA-1826-A846-0A8ABE785C7E}"/>
          </ac:picMkLst>
        </pc:picChg>
        <pc:picChg chg="add del mod">
          <ac:chgData name="IT19973470 Gunawardana I.I.E." userId="b9394437-d2fd-403b-96c3-3274dc3a4bbc" providerId="ADAL" clId="{15DE7B17-8FBC-4D45-A529-5DC48407DCBC}" dt="2023-03-26T17:57:31.898" v="1802" actId="478"/>
          <ac:picMkLst>
            <pc:docMk/>
            <pc:sldMk cId="1476044911" sldId="522"/>
            <ac:picMk id="12" creationId="{DE357C21-36A6-A007-7BBD-CEF742688A81}"/>
          </ac:picMkLst>
        </pc:picChg>
        <pc:picChg chg="add mod">
          <ac:chgData name="IT19973470 Gunawardana I.I.E." userId="b9394437-d2fd-403b-96c3-3274dc3a4bbc" providerId="ADAL" clId="{15DE7B17-8FBC-4D45-A529-5DC48407DCBC}" dt="2023-03-26T17:57:43.843" v="1807" actId="1076"/>
          <ac:picMkLst>
            <pc:docMk/>
            <pc:sldMk cId="1476044911" sldId="522"/>
            <ac:picMk id="14" creationId="{8F8CFBB1-890E-FFB5-AB42-04F51F983FCA}"/>
          </ac:picMkLst>
        </pc:picChg>
      </pc:sldChg>
    </pc:docChg>
  </pc:docChgLst>
  <pc:docChgLst>
    <pc:chgData name="Bamunusinghe G.P it20011970" userId="S::it20011970@my.sliit.lk::a24cfa6b-71b5-453b-b29a-90b47e0c2e04" providerId="AD" clId="Web-{A04258F0-B452-6CB4-1756-5061FD3395A5}"/>
    <pc:docChg chg="addSld modSld">
      <pc:chgData name="Bamunusinghe G.P it20011970" userId="S::it20011970@my.sliit.lk::a24cfa6b-71b5-453b-b29a-90b47e0c2e04" providerId="AD" clId="Web-{A04258F0-B452-6CB4-1756-5061FD3395A5}" dt="2023-03-26T12:41:59.327" v="29"/>
      <pc:docMkLst>
        <pc:docMk/>
      </pc:docMkLst>
      <pc:sldChg chg="modSp">
        <pc:chgData name="Bamunusinghe G.P it20011970" userId="S::it20011970@my.sliit.lk::a24cfa6b-71b5-453b-b29a-90b47e0c2e04" providerId="AD" clId="Web-{A04258F0-B452-6CB4-1756-5061FD3395A5}" dt="2023-03-26T12:40:53.825" v="16" actId="1076"/>
        <pc:sldMkLst>
          <pc:docMk/>
          <pc:sldMk cId="2945299996" sldId="415"/>
        </pc:sldMkLst>
        <pc:picChg chg="mod">
          <ac:chgData name="Bamunusinghe G.P it20011970" userId="S::it20011970@my.sliit.lk::a24cfa6b-71b5-453b-b29a-90b47e0c2e04" providerId="AD" clId="Web-{A04258F0-B452-6CB4-1756-5061FD3395A5}" dt="2023-03-26T12:40:53.825" v="16" actId="1076"/>
          <ac:picMkLst>
            <pc:docMk/>
            <pc:sldMk cId="2945299996" sldId="415"/>
            <ac:picMk id="5" creationId="{0CAC3A60-1456-276B-6ADE-DE079DF46B4A}"/>
          </ac:picMkLst>
        </pc:picChg>
      </pc:sldChg>
      <pc:sldChg chg="modSp">
        <pc:chgData name="Bamunusinghe G.P it20011970" userId="S::it20011970@my.sliit.lk::a24cfa6b-71b5-453b-b29a-90b47e0c2e04" providerId="AD" clId="Web-{A04258F0-B452-6CB4-1756-5061FD3395A5}" dt="2023-03-26T12:41:24.123" v="23" actId="20577"/>
        <pc:sldMkLst>
          <pc:docMk/>
          <pc:sldMk cId="1513117595" sldId="439"/>
        </pc:sldMkLst>
        <pc:spChg chg="mod">
          <ac:chgData name="Bamunusinghe G.P it20011970" userId="S::it20011970@my.sliit.lk::a24cfa6b-71b5-453b-b29a-90b47e0c2e04" providerId="AD" clId="Web-{A04258F0-B452-6CB4-1756-5061FD3395A5}" dt="2023-03-26T12:41:24.123" v="23" actId="20577"/>
          <ac:spMkLst>
            <pc:docMk/>
            <pc:sldMk cId="1513117595" sldId="439"/>
            <ac:spMk id="8" creationId="{51941C4D-1114-367E-8558-2A79DBE6C760}"/>
          </ac:spMkLst>
        </pc:spChg>
      </pc:sldChg>
      <pc:sldChg chg="addSp modSp">
        <pc:chgData name="Bamunusinghe G.P it20011970" userId="S::it20011970@my.sliit.lk::a24cfa6b-71b5-453b-b29a-90b47e0c2e04" providerId="AD" clId="Web-{A04258F0-B452-6CB4-1756-5061FD3395A5}" dt="2023-03-26T12:29:00.112" v="3" actId="1076"/>
        <pc:sldMkLst>
          <pc:docMk/>
          <pc:sldMk cId="4156974494" sldId="451"/>
        </pc:sldMkLst>
        <pc:picChg chg="add mod">
          <ac:chgData name="Bamunusinghe G.P it20011970" userId="S::it20011970@my.sliit.lk::a24cfa6b-71b5-453b-b29a-90b47e0c2e04" providerId="AD" clId="Web-{A04258F0-B452-6CB4-1756-5061FD3395A5}" dt="2023-03-26T12:29:00.112" v="3" actId="1076"/>
          <ac:picMkLst>
            <pc:docMk/>
            <pc:sldMk cId="4156974494" sldId="451"/>
            <ac:picMk id="7" creationId="{798711E1-C279-0DFD-9AAB-481907E9692A}"/>
          </ac:picMkLst>
        </pc:picChg>
      </pc:sldChg>
      <pc:sldChg chg="addSp delSp modSp addAnim delAnim">
        <pc:chgData name="Bamunusinghe G.P it20011970" userId="S::it20011970@my.sliit.lk::a24cfa6b-71b5-453b-b29a-90b47e0c2e04" providerId="AD" clId="Web-{A04258F0-B452-6CB4-1756-5061FD3395A5}" dt="2023-03-26T12:41:59.327" v="29"/>
        <pc:sldMkLst>
          <pc:docMk/>
          <pc:sldMk cId="2169814360" sldId="454"/>
        </pc:sldMkLst>
        <pc:spChg chg="del">
          <ac:chgData name="Bamunusinghe G.P it20011970" userId="S::it20011970@my.sliit.lk::a24cfa6b-71b5-453b-b29a-90b47e0c2e04" providerId="AD" clId="Web-{A04258F0-B452-6CB4-1756-5061FD3395A5}" dt="2023-03-26T12:41:55.749" v="28"/>
          <ac:spMkLst>
            <pc:docMk/>
            <pc:sldMk cId="2169814360" sldId="454"/>
            <ac:spMk id="6" creationId="{E4E9A00E-A692-CC8B-C8DF-1CDECFBA84B6}"/>
          </ac:spMkLst>
        </pc:spChg>
        <pc:spChg chg="add">
          <ac:chgData name="Bamunusinghe G.P it20011970" userId="S::it20011970@my.sliit.lk::a24cfa6b-71b5-453b-b29a-90b47e0c2e04" providerId="AD" clId="Web-{A04258F0-B452-6CB4-1756-5061FD3395A5}" dt="2023-03-26T12:41:09.404" v="17"/>
          <ac:spMkLst>
            <pc:docMk/>
            <pc:sldMk cId="2169814360" sldId="454"/>
            <ac:spMk id="8" creationId="{112B8381-DDEC-5048-F28B-BDEB34750FB8}"/>
          </ac:spMkLst>
        </pc:spChg>
        <pc:grpChg chg="add">
          <ac:chgData name="Bamunusinghe G.P it20011970" userId="S::it20011970@my.sliit.lk::a24cfa6b-71b5-453b-b29a-90b47e0c2e04" providerId="AD" clId="Web-{A04258F0-B452-6CB4-1756-5061FD3395A5}" dt="2023-03-26T12:41:09.482" v="18"/>
          <ac:grpSpMkLst>
            <pc:docMk/>
            <pc:sldMk cId="2169814360" sldId="454"/>
            <ac:grpSpMk id="27" creationId="{F0D3CE65-915D-5CB7-C1CE-98C5046FC538}"/>
          </ac:grpSpMkLst>
        </pc:grpChg>
        <pc:graphicFrameChg chg="add del">
          <ac:chgData name="Bamunusinghe G.P it20011970" userId="S::it20011970@my.sliit.lk::a24cfa6b-71b5-453b-b29a-90b47e0c2e04" providerId="AD" clId="Web-{A04258F0-B452-6CB4-1756-5061FD3395A5}" dt="2023-03-26T12:41:21.248" v="22"/>
          <ac:graphicFrameMkLst>
            <pc:docMk/>
            <pc:sldMk cId="2169814360" sldId="454"/>
            <ac:graphicFrameMk id="29" creationId="{C02372C0-ABA8-686C-14FA-FC9F028B2BD6}"/>
          </ac:graphicFrameMkLst>
        </pc:graphicFrameChg>
        <pc:picChg chg="del mod">
          <ac:chgData name="Bamunusinghe G.P it20011970" userId="S::it20011970@my.sliit.lk::a24cfa6b-71b5-453b-b29a-90b47e0c2e04" providerId="AD" clId="Web-{A04258F0-B452-6CB4-1756-5061FD3395A5}" dt="2023-03-26T12:41:44.545" v="27"/>
          <ac:picMkLst>
            <pc:docMk/>
            <pc:sldMk cId="2169814360" sldId="454"/>
            <ac:picMk id="4" creationId="{9ECD9316-3839-C7BB-3AFF-988FD740DE18}"/>
          </ac:picMkLst>
        </pc:picChg>
        <pc:picChg chg="del">
          <ac:chgData name="Bamunusinghe G.P it20011970" userId="S::it20011970@my.sliit.lk::a24cfa6b-71b5-453b-b29a-90b47e0c2e04" providerId="AD" clId="Web-{A04258F0-B452-6CB4-1756-5061FD3395A5}" dt="2023-03-26T12:41:43.014" v="26"/>
          <ac:picMkLst>
            <pc:docMk/>
            <pc:sldMk cId="2169814360" sldId="454"/>
            <ac:picMk id="12" creationId="{7A003A61-E54F-6E88-3043-6CBB161BA838}"/>
          </ac:picMkLst>
        </pc:picChg>
        <pc:cxnChg chg="del mod">
          <ac:chgData name="Bamunusinghe G.P it20011970" userId="S::it20011970@my.sliit.lk::a24cfa6b-71b5-453b-b29a-90b47e0c2e04" providerId="AD" clId="Web-{A04258F0-B452-6CB4-1756-5061FD3395A5}" dt="2023-03-26T12:41:59.327" v="29"/>
          <ac:cxnSpMkLst>
            <pc:docMk/>
            <pc:sldMk cId="2169814360" sldId="454"/>
            <ac:cxnSpMk id="21" creationId="{BD3C7892-62E0-4F30-3920-49B2F9E5E303}"/>
          </ac:cxnSpMkLst>
        </pc:cxnChg>
      </pc:sldChg>
      <pc:sldChg chg="addSp delSp modSp new">
        <pc:chgData name="Bamunusinghe G.P it20011970" userId="S::it20011970@my.sliit.lk::a24cfa6b-71b5-453b-b29a-90b47e0c2e04" providerId="AD" clId="Web-{A04258F0-B452-6CB4-1756-5061FD3395A5}" dt="2023-03-26T12:39:49.635" v="13" actId="1076"/>
        <pc:sldMkLst>
          <pc:docMk/>
          <pc:sldMk cId="1027662595" sldId="480"/>
        </pc:sldMkLst>
        <pc:spChg chg="del">
          <ac:chgData name="Bamunusinghe G.P it20011970" userId="S::it20011970@my.sliit.lk::a24cfa6b-71b5-453b-b29a-90b47e0c2e04" providerId="AD" clId="Web-{A04258F0-B452-6CB4-1756-5061FD3395A5}" dt="2023-03-26T12:39:45.213" v="10"/>
          <ac:spMkLst>
            <pc:docMk/>
            <pc:sldMk cId="1027662595" sldId="480"/>
            <ac:spMk id="2" creationId="{BD71ADDB-83CB-7EDE-9C19-F595C015D18E}"/>
          </ac:spMkLst>
        </pc:spChg>
        <pc:picChg chg="add mod">
          <ac:chgData name="Bamunusinghe G.P it20011970" userId="S::it20011970@my.sliit.lk::a24cfa6b-71b5-453b-b29a-90b47e0c2e04" providerId="AD" clId="Web-{A04258F0-B452-6CB4-1756-5061FD3395A5}" dt="2023-03-26T12:39:49.635" v="13" actId="1076"/>
          <ac:picMkLst>
            <pc:docMk/>
            <pc:sldMk cId="1027662595" sldId="480"/>
            <ac:picMk id="3" creationId="{27255AF4-72A5-56AE-E862-97BAF6CBB06D}"/>
          </ac:picMkLst>
        </pc:picChg>
      </pc:sldChg>
    </pc:docChg>
  </pc:docChgLst>
  <pc:docChgLst>
    <pc:chgData name="Bamunusinghe G.P it20011970" userId="a24cfa6b-71b5-453b-b29a-90b47e0c2e04" providerId="ADAL" clId="{772B74DA-10CB-4D6F-9A9F-E4CD4C78B348}"/>
    <pc:docChg chg="modSld">
      <pc:chgData name="Bamunusinghe G.P it20011970" userId="a24cfa6b-71b5-453b-b29a-90b47e0c2e04" providerId="ADAL" clId="{772B74DA-10CB-4D6F-9A9F-E4CD4C78B348}" dt="2023-03-26T17:38:29.355" v="8" actId="20577"/>
      <pc:docMkLst>
        <pc:docMk/>
      </pc:docMkLst>
      <pc:sldChg chg="modSp mod">
        <pc:chgData name="Bamunusinghe G.P it20011970" userId="a24cfa6b-71b5-453b-b29a-90b47e0c2e04" providerId="ADAL" clId="{772B74DA-10CB-4D6F-9A9F-E4CD4C78B348}" dt="2023-03-26T17:36:57.695" v="2" actId="20577"/>
        <pc:sldMkLst>
          <pc:docMk/>
          <pc:sldMk cId="836383750" sldId="433"/>
        </pc:sldMkLst>
        <pc:spChg chg="mod">
          <ac:chgData name="Bamunusinghe G.P it20011970" userId="a24cfa6b-71b5-453b-b29a-90b47e0c2e04" providerId="ADAL" clId="{772B74DA-10CB-4D6F-9A9F-E4CD4C78B348}" dt="2023-03-26T17:36:57.695" v="2" actId="20577"/>
          <ac:spMkLst>
            <pc:docMk/>
            <pc:sldMk cId="836383750" sldId="433"/>
            <ac:spMk id="10" creationId="{0E7EE890-0273-0975-0C99-D64699DDCF41}"/>
          </ac:spMkLst>
        </pc:spChg>
      </pc:sldChg>
      <pc:sldChg chg="modSp mod">
        <pc:chgData name="Bamunusinghe G.P it20011970" userId="a24cfa6b-71b5-453b-b29a-90b47e0c2e04" providerId="ADAL" clId="{772B74DA-10CB-4D6F-9A9F-E4CD4C78B348}" dt="2023-03-26T17:37:26.899" v="6" actId="20577"/>
        <pc:sldMkLst>
          <pc:docMk/>
          <pc:sldMk cId="1513117595" sldId="439"/>
        </pc:sldMkLst>
        <pc:graphicFrameChg chg="modGraphic">
          <ac:chgData name="Bamunusinghe G.P it20011970" userId="a24cfa6b-71b5-453b-b29a-90b47e0c2e04" providerId="ADAL" clId="{772B74DA-10CB-4D6F-9A9F-E4CD4C78B348}" dt="2023-03-26T17:37:26.899" v="6" actId="20577"/>
          <ac:graphicFrameMkLst>
            <pc:docMk/>
            <pc:sldMk cId="1513117595" sldId="439"/>
            <ac:graphicFrameMk id="14" creationId="{96779B76-B6E8-849C-8D80-FB01AEF4B7A3}"/>
          </ac:graphicFrameMkLst>
        </pc:graphicFrameChg>
      </pc:sldChg>
      <pc:sldChg chg="modSp mod">
        <pc:chgData name="Bamunusinghe G.P it20011970" userId="a24cfa6b-71b5-453b-b29a-90b47e0c2e04" providerId="ADAL" clId="{772B74DA-10CB-4D6F-9A9F-E4CD4C78B348}" dt="2023-03-26T17:38:29.355" v="8" actId="20577"/>
        <pc:sldMkLst>
          <pc:docMk/>
          <pc:sldMk cId="1121970101" sldId="466"/>
        </pc:sldMkLst>
        <pc:spChg chg="mod">
          <ac:chgData name="Bamunusinghe G.P it20011970" userId="a24cfa6b-71b5-453b-b29a-90b47e0c2e04" providerId="ADAL" clId="{772B74DA-10CB-4D6F-9A9F-E4CD4C78B348}" dt="2023-03-26T17:38:29.355" v="8" actId="20577"/>
          <ac:spMkLst>
            <pc:docMk/>
            <pc:sldMk cId="1121970101" sldId="466"/>
            <ac:spMk id="11" creationId="{805D5B6F-5F7D-8F44-8F90-D3940C53B0E5}"/>
          </ac:spMkLst>
        </pc:spChg>
      </pc:sldChg>
    </pc:docChg>
  </pc:docChgLst>
  <pc:docChgLst>
    <pc:chgData name="Perera P.V.Y. it20382476" userId="98be5126-3bb6-4631-868c-23385c81f625" providerId="ADAL" clId="{CA09F4DB-CB3C-4406-8339-BB0BA0F62A93}"/>
    <pc:docChg chg="undo redo custSel addSld delSld modSld sldOrd">
      <pc:chgData name="Perera P.V.Y. it20382476" userId="98be5126-3bb6-4631-868c-23385c81f625" providerId="ADAL" clId="{CA09F4DB-CB3C-4406-8339-BB0BA0F62A93}" dt="2023-05-21T17:53:58.814" v="2647"/>
      <pc:docMkLst>
        <pc:docMk/>
      </pc:docMkLst>
      <pc:sldChg chg="addSp delSp modSp mod">
        <pc:chgData name="Perera P.V.Y. it20382476" userId="98be5126-3bb6-4631-868c-23385c81f625" providerId="ADAL" clId="{CA09F4DB-CB3C-4406-8339-BB0BA0F62A93}" dt="2023-05-20T17:02:55.088" v="1929" actId="478"/>
        <pc:sldMkLst>
          <pc:docMk/>
          <pc:sldMk cId="2218658336" sldId="262"/>
        </pc:sldMkLst>
        <pc:spChg chg="add del mod">
          <ac:chgData name="Perera P.V.Y. it20382476" userId="98be5126-3bb6-4631-868c-23385c81f625" providerId="ADAL" clId="{CA09F4DB-CB3C-4406-8339-BB0BA0F62A93}" dt="2023-05-20T17:02:55.088" v="1929" actId="478"/>
          <ac:spMkLst>
            <pc:docMk/>
            <pc:sldMk cId="2218658336" sldId="262"/>
            <ac:spMk id="4" creationId="{FD356096-E135-AA32-6E03-4847FED4146D}"/>
          </ac:spMkLst>
        </pc:spChg>
        <pc:spChg chg="mod">
          <ac:chgData name="Perera P.V.Y. it20382476" userId="98be5126-3bb6-4631-868c-23385c81f625" providerId="ADAL" clId="{CA09F4DB-CB3C-4406-8339-BB0BA0F62A93}" dt="2023-05-19T11:53:49.317" v="201" actId="20577"/>
          <ac:spMkLst>
            <pc:docMk/>
            <pc:sldMk cId="2218658336" sldId="262"/>
            <ac:spMk id="15" creationId="{DBB9DF2F-DD14-3A0D-0FDC-AEB95CFB4D20}"/>
          </ac:spMkLst>
        </pc:spChg>
        <pc:picChg chg="mod">
          <ac:chgData name="Perera P.V.Y. it20382476" userId="98be5126-3bb6-4631-868c-23385c81f625" providerId="ADAL" clId="{CA09F4DB-CB3C-4406-8339-BB0BA0F62A93}" dt="2023-05-20T17:02:52.612" v="1928" actId="1076"/>
          <ac:picMkLst>
            <pc:docMk/>
            <pc:sldMk cId="2218658336" sldId="262"/>
            <ac:picMk id="12" creationId="{E23C8D07-7D15-E911-4596-85460D8543BE}"/>
          </ac:picMkLst>
        </pc:picChg>
      </pc:sldChg>
      <pc:sldChg chg="modSp mod">
        <pc:chgData name="Perera P.V.Y. it20382476" userId="98be5126-3bb6-4631-868c-23385c81f625" providerId="ADAL" clId="{CA09F4DB-CB3C-4406-8339-BB0BA0F62A93}" dt="2023-05-20T14:31:22.418" v="1860"/>
        <pc:sldMkLst>
          <pc:docMk/>
          <pc:sldMk cId="95445225" sldId="268"/>
        </pc:sldMkLst>
        <pc:spChg chg="mod">
          <ac:chgData name="Perera P.V.Y. it20382476" userId="98be5126-3bb6-4631-868c-23385c81f625" providerId="ADAL" clId="{CA09F4DB-CB3C-4406-8339-BB0BA0F62A93}" dt="2023-05-19T11:47:24.671" v="187" actId="1076"/>
          <ac:spMkLst>
            <pc:docMk/>
            <pc:sldMk cId="95445225" sldId="268"/>
            <ac:spMk id="2" creationId="{E16BFFFE-1836-EE19-EF75-F2729F7BDCF3}"/>
          </ac:spMkLst>
        </pc:spChg>
        <pc:spChg chg="mod">
          <ac:chgData name="Perera P.V.Y. it20382476" userId="98be5126-3bb6-4631-868c-23385c81f625" providerId="ADAL" clId="{CA09F4DB-CB3C-4406-8339-BB0BA0F62A93}" dt="2023-05-20T14:31:22.418" v="1860"/>
          <ac:spMkLst>
            <pc:docMk/>
            <pc:sldMk cId="95445225" sldId="268"/>
            <ac:spMk id="3" creationId="{D254D203-3208-27F5-B964-BA3764084EFC}"/>
          </ac:spMkLst>
        </pc:spChg>
        <pc:spChg chg="mod">
          <ac:chgData name="Perera P.V.Y. it20382476" userId="98be5126-3bb6-4631-868c-23385c81f625" providerId="ADAL" clId="{CA09F4DB-CB3C-4406-8339-BB0BA0F62A93}" dt="2023-05-19T11:48:39.983" v="195" actId="20577"/>
          <ac:spMkLst>
            <pc:docMk/>
            <pc:sldMk cId="95445225" sldId="268"/>
            <ac:spMk id="7" creationId="{ED049291-F7A2-024C-F4D0-8034F8CF29E7}"/>
          </ac:spMkLst>
        </pc:spChg>
        <pc:picChg chg="mod">
          <ac:chgData name="Perera P.V.Y. it20382476" userId="98be5126-3bb6-4631-868c-23385c81f625" providerId="ADAL" clId="{CA09F4DB-CB3C-4406-8339-BB0BA0F62A93}" dt="2023-05-19T11:47:28.968" v="189" actId="1076"/>
          <ac:picMkLst>
            <pc:docMk/>
            <pc:sldMk cId="95445225" sldId="268"/>
            <ac:picMk id="6" creationId="{4F351E32-D541-0F32-7A44-CE46732D368A}"/>
          </ac:picMkLst>
        </pc:picChg>
      </pc:sldChg>
      <pc:sldChg chg="del">
        <pc:chgData name="Perera P.V.Y. it20382476" userId="98be5126-3bb6-4631-868c-23385c81f625" providerId="ADAL" clId="{CA09F4DB-CB3C-4406-8339-BB0BA0F62A93}" dt="2023-05-20T15:13:21.146" v="1886" actId="47"/>
        <pc:sldMkLst>
          <pc:docMk/>
          <pc:sldMk cId="4141751527" sldId="277"/>
        </pc:sldMkLst>
      </pc:sldChg>
      <pc:sldChg chg="del">
        <pc:chgData name="Perera P.V.Y. it20382476" userId="98be5126-3bb6-4631-868c-23385c81f625" providerId="ADAL" clId="{CA09F4DB-CB3C-4406-8339-BB0BA0F62A93}" dt="2023-05-20T15:13:26.706" v="1888" actId="47"/>
        <pc:sldMkLst>
          <pc:docMk/>
          <pc:sldMk cId="3680440301" sldId="280"/>
        </pc:sldMkLst>
      </pc:sldChg>
      <pc:sldChg chg="del">
        <pc:chgData name="Perera P.V.Y. it20382476" userId="98be5126-3bb6-4631-868c-23385c81f625" providerId="ADAL" clId="{CA09F4DB-CB3C-4406-8339-BB0BA0F62A93}" dt="2023-05-20T15:13:28.661" v="1889" actId="47"/>
        <pc:sldMkLst>
          <pc:docMk/>
          <pc:sldMk cId="131559952" sldId="283"/>
        </pc:sldMkLst>
      </pc:sldChg>
      <pc:sldChg chg="delSp modSp mod">
        <pc:chgData name="Perera P.V.Y. it20382476" userId="98be5126-3bb6-4631-868c-23385c81f625" providerId="ADAL" clId="{CA09F4DB-CB3C-4406-8339-BB0BA0F62A93}" dt="2023-05-20T18:26:01.953" v="2636" actId="1076"/>
        <pc:sldMkLst>
          <pc:docMk/>
          <pc:sldMk cId="3705697845" sldId="286"/>
        </pc:sldMkLst>
        <pc:spChg chg="mod">
          <ac:chgData name="Perera P.V.Y. it20382476" userId="98be5126-3bb6-4631-868c-23385c81f625" providerId="ADAL" clId="{CA09F4DB-CB3C-4406-8339-BB0BA0F62A93}" dt="2023-05-20T18:19:07.682" v="2556" actId="20577"/>
          <ac:spMkLst>
            <pc:docMk/>
            <pc:sldMk cId="3705697845" sldId="286"/>
            <ac:spMk id="2" creationId="{4EFA597D-C6E4-43EE-876D-69EBBB7388A6}"/>
          </ac:spMkLst>
        </pc:spChg>
        <pc:spChg chg="mod">
          <ac:chgData name="Perera P.V.Y. it20382476" userId="98be5126-3bb6-4631-868c-23385c81f625" providerId="ADAL" clId="{CA09F4DB-CB3C-4406-8339-BB0BA0F62A93}" dt="2023-05-20T18:26:01.953" v="2636" actId="1076"/>
          <ac:spMkLst>
            <pc:docMk/>
            <pc:sldMk cId="3705697845" sldId="286"/>
            <ac:spMk id="4" creationId="{D99E6EED-AC5F-C5DA-6722-5CB8C51FCE52}"/>
          </ac:spMkLst>
        </pc:spChg>
        <pc:spChg chg="mod">
          <ac:chgData name="Perera P.V.Y. it20382476" userId="98be5126-3bb6-4631-868c-23385c81f625" providerId="ADAL" clId="{CA09F4DB-CB3C-4406-8339-BB0BA0F62A93}" dt="2023-05-19T11:56:23.680" v="219" actId="20577"/>
          <ac:spMkLst>
            <pc:docMk/>
            <pc:sldMk cId="3705697845" sldId="286"/>
            <ac:spMk id="6" creationId="{8ACFA3BB-D3EB-E728-BF42-9BA7739E6918}"/>
          </ac:spMkLst>
        </pc:spChg>
        <pc:picChg chg="mod">
          <ac:chgData name="Perera P.V.Y. it20382476" userId="98be5126-3bb6-4631-868c-23385c81f625" providerId="ADAL" clId="{CA09F4DB-CB3C-4406-8339-BB0BA0F62A93}" dt="2023-05-19T12:15:55.106" v="786" actId="1037"/>
          <ac:picMkLst>
            <pc:docMk/>
            <pc:sldMk cId="3705697845" sldId="286"/>
            <ac:picMk id="5" creationId="{6D5B244D-1888-CC7A-7B58-603D0BB880E6}"/>
          </ac:picMkLst>
        </pc:picChg>
        <pc:picChg chg="del mod">
          <ac:chgData name="Perera P.V.Y. it20382476" userId="98be5126-3bb6-4631-868c-23385c81f625" providerId="ADAL" clId="{CA09F4DB-CB3C-4406-8339-BB0BA0F62A93}" dt="2023-05-20T18:19:44.558" v="2632" actId="478"/>
          <ac:picMkLst>
            <pc:docMk/>
            <pc:sldMk cId="3705697845" sldId="286"/>
            <ac:picMk id="7" creationId="{158183FB-B88F-1E3C-70AE-C6ED76B6E883}"/>
          </ac:picMkLst>
        </pc:picChg>
      </pc:sldChg>
      <pc:sldChg chg="modSp mod">
        <pc:chgData name="Perera P.V.Y. it20382476" userId="98be5126-3bb6-4631-868c-23385c81f625" providerId="ADAL" clId="{CA09F4DB-CB3C-4406-8339-BB0BA0F62A93}" dt="2023-05-20T11:15:07.518" v="1439" actId="20577"/>
        <pc:sldMkLst>
          <pc:docMk/>
          <pc:sldMk cId="170568754" sldId="289"/>
        </pc:sldMkLst>
        <pc:spChg chg="mod">
          <ac:chgData name="Perera P.V.Y. it20382476" userId="98be5126-3bb6-4631-868c-23385c81f625" providerId="ADAL" clId="{CA09F4DB-CB3C-4406-8339-BB0BA0F62A93}" dt="2023-05-20T11:15:07.518" v="1439" actId="20577"/>
          <ac:spMkLst>
            <pc:docMk/>
            <pc:sldMk cId="170568754" sldId="289"/>
            <ac:spMk id="5" creationId="{CE5A876B-4290-2291-C648-17E62613FDA1}"/>
          </ac:spMkLst>
        </pc:spChg>
      </pc:sldChg>
      <pc:sldChg chg="addSp delSp modSp mod">
        <pc:chgData name="Perera P.V.Y. it20382476" userId="98be5126-3bb6-4631-868c-23385c81f625" providerId="ADAL" clId="{CA09F4DB-CB3C-4406-8339-BB0BA0F62A93}" dt="2023-05-19T18:24:30.059" v="1150" actId="5793"/>
        <pc:sldMkLst>
          <pc:docMk/>
          <pc:sldMk cId="536392220" sldId="292"/>
        </pc:sldMkLst>
        <pc:spChg chg="mod">
          <ac:chgData name="Perera P.V.Y. it20382476" userId="98be5126-3bb6-4631-868c-23385c81f625" providerId="ADAL" clId="{CA09F4DB-CB3C-4406-8339-BB0BA0F62A93}" dt="2023-05-19T12:17:13.977" v="795" actId="20577"/>
          <ac:spMkLst>
            <pc:docMk/>
            <pc:sldMk cId="536392220" sldId="292"/>
            <ac:spMk id="2" creationId="{99C9236C-8EBA-C8CC-7FCE-8E3047ACE74A}"/>
          </ac:spMkLst>
        </pc:spChg>
        <pc:spChg chg="add del mod">
          <ac:chgData name="Perera P.V.Y. it20382476" userId="98be5126-3bb6-4631-868c-23385c81f625" providerId="ADAL" clId="{CA09F4DB-CB3C-4406-8339-BB0BA0F62A93}" dt="2023-05-19T18:24:30.059" v="1150" actId="5793"/>
          <ac:spMkLst>
            <pc:docMk/>
            <pc:sldMk cId="536392220" sldId="292"/>
            <ac:spMk id="4" creationId="{202ACE7C-F645-FD48-7258-9F3BBD863131}"/>
          </ac:spMkLst>
        </pc:spChg>
        <pc:spChg chg="mod">
          <ac:chgData name="Perera P.V.Y. it20382476" userId="98be5126-3bb6-4631-868c-23385c81f625" providerId="ADAL" clId="{CA09F4DB-CB3C-4406-8339-BB0BA0F62A93}" dt="2023-05-19T12:17:29.029" v="801" actId="20577"/>
          <ac:spMkLst>
            <pc:docMk/>
            <pc:sldMk cId="536392220" sldId="292"/>
            <ac:spMk id="6" creationId="{3328202A-E396-A4D6-6530-7434B8283088}"/>
          </ac:spMkLst>
        </pc:spChg>
      </pc:sldChg>
      <pc:sldChg chg="del">
        <pc:chgData name="Perera P.V.Y. it20382476" userId="98be5126-3bb6-4631-868c-23385c81f625" providerId="ADAL" clId="{CA09F4DB-CB3C-4406-8339-BB0BA0F62A93}" dt="2023-05-19T12:59:05.573" v="936" actId="47"/>
        <pc:sldMkLst>
          <pc:docMk/>
          <pc:sldMk cId="3275612842" sldId="295"/>
        </pc:sldMkLst>
      </pc:sldChg>
      <pc:sldChg chg="addSp modSp del mod">
        <pc:chgData name="Perera P.V.Y. it20382476" userId="98be5126-3bb6-4631-868c-23385c81f625" providerId="ADAL" clId="{CA09F4DB-CB3C-4406-8339-BB0BA0F62A93}" dt="2023-05-20T17:07:00.127" v="1955" actId="47"/>
        <pc:sldMkLst>
          <pc:docMk/>
          <pc:sldMk cId="3473027233" sldId="298"/>
        </pc:sldMkLst>
        <pc:spChg chg="add mod">
          <ac:chgData name="Perera P.V.Y. it20382476" userId="98be5126-3bb6-4631-868c-23385c81f625" providerId="ADAL" clId="{CA09F4DB-CB3C-4406-8339-BB0BA0F62A93}" dt="2023-05-19T13:00:57.390" v="941" actId="1076"/>
          <ac:spMkLst>
            <pc:docMk/>
            <pc:sldMk cId="3473027233" sldId="298"/>
            <ac:spMk id="2" creationId="{7267F0DF-A46A-E2B5-D2D4-83B9981D4799}"/>
          </ac:spMkLst>
        </pc:spChg>
        <pc:spChg chg="add mod">
          <ac:chgData name="Perera P.V.Y. it20382476" userId="98be5126-3bb6-4631-868c-23385c81f625" providerId="ADAL" clId="{CA09F4DB-CB3C-4406-8339-BB0BA0F62A93}" dt="2023-05-20T11:50:10.354" v="1462" actId="20577"/>
          <ac:spMkLst>
            <pc:docMk/>
            <pc:sldMk cId="3473027233" sldId="298"/>
            <ac:spMk id="5" creationId="{688DE375-C22D-2643-AEFC-3C5976434382}"/>
          </ac:spMkLst>
        </pc:spChg>
        <pc:spChg chg="mod">
          <ac:chgData name="Perera P.V.Y. it20382476" userId="98be5126-3bb6-4631-868c-23385c81f625" providerId="ADAL" clId="{CA09F4DB-CB3C-4406-8339-BB0BA0F62A93}" dt="2023-05-19T13:01:40.479" v="948" actId="1076"/>
          <ac:spMkLst>
            <pc:docMk/>
            <pc:sldMk cId="3473027233" sldId="298"/>
            <ac:spMk id="7" creationId="{0F3AA1A0-FEF8-6ECB-1A36-62C7093F12A2}"/>
          </ac:spMkLst>
        </pc:spChg>
        <pc:spChg chg="mod">
          <ac:chgData name="Perera P.V.Y. it20382476" userId="98be5126-3bb6-4631-868c-23385c81f625" providerId="ADAL" clId="{CA09F4DB-CB3C-4406-8339-BB0BA0F62A93}" dt="2023-05-19T13:02:36.264" v="954" actId="20577"/>
          <ac:spMkLst>
            <pc:docMk/>
            <pc:sldMk cId="3473027233" sldId="298"/>
            <ac:spMk id="8" creationId="{AA42C1AE-A6AF-5BF3-FFD2-0CF7FCD06229}"/>
          </ac:spMkLst>
        </pc:spChg>
        <pc:picChg chg="mod">
          <ac:chgData name="Perera P.V.Y. it20382476" userId="98be5126-3bb6-4631-868c-23385c81f625" providerId="ADAL" clId="{CA09F4DB-CB3C-4406-8339-BB0BA0F62A93}" dt="2023-05-19T13:01:21.928" v="946" actId="1076"/>
          <ac:picMkLst>
            <pc:docMk/>
            <pc:sldMk cId="3473027233" sldId="298"/>
            <ac:picMk id="4" creationId="{71E984AB-A47F-8FD3-6898-E8C5D519634B}"/>
          </ac:picMkLst>
        </pc:picChg>
      </pc:sldChg>
      <pc:sldChg chg="addSp delSp modSp mod">
        <pc:chgData name="Perera P.V.Y. it20382476" userId="98be5126-3bb6-4631-868c-23385c81f625" providerId="ADAL" clId="{CA09F4DB-CB3C-4406-8339-BB0BA0F62A93}" dt="2023-05-20T17:07:03.759" v="1956" actId="478"/>
        <pc:sldMkLst>
          <pc:docMk/>
          <pc:sldMk cId="1802301087" sldId="301"/>
        </pc:sldMkLst>
        <pc:spChg chg="mod">
          <ac:chgData name="Perera P.V.Y. it20382476" userId="98be5126-3bb6-4631-868c-23385c81f625" providerId="ADAL" clId="{CA09F4DB-CB3C-4406-8339-BB0BA0F62A93}" dt="2023-05-20T11:13:32.365" v="1373" actId="20577"/>
          <ac:spMkLst>
            <pc:docMk/>
            <pc:sldMk cId="1802301087" sldId="301"/>
            <ac:spMk id="5" creationId="{B94E7382-1020-457B-9FCC-587846AB3C55}"/>
          </ac:spMkLst>
        </pc:spChg>
        <pc:picChg chg="del">
          <ac:chgData name="Perera P.V.Y. it20382476" userId="98be5126-3bb6-4631-868c-23385c81f625" providerId="ADAL" clId="{CA09F4DB-CB3C-4406-8339-BB0BA0F62A93}" dt="2023-05-19T20:54:41.685" v="1177" actId="478"/>
          <ac:picMkLst>
            <pc:docMk/>
            <pc:sldMk cId="1802301087" sldId="301"/>
            <ac:picMk id="4" creationId="{08BA2AF0-3FAB-EFAF-A873-A7154E744402}"/>
          </ac:picMkLst>
        </pc:picChg>
        <pc:picChg chg="add del mod">
          <ac:chgData name="Perera P.V.Y. it20382476" userId="98be5126-3bb6-4631-868c-23385c81f625" providerId="ADAL" clId="{CA09F4DB-CB3C-4406-8339-BB0BA0F62A93}" dt="2023-05-20T11:36:28.671" v="1447" actId="478"/>
          <ac:picMkLst>
            <pc:docMk/>
            <pc:sldMk cId="1802301087" sldId="301"/>
            <ac:picMk id="7" creationId="{C95BDD51-8B68-BBF3-5033-8AC4E9F1181E}"/>
          </ac:picMkLst>
        </pc:picChg>
        <pc:picChg chg="add del mod">
          <ac:chgData name="Perera P.V.Y. it20382476" userId="98be5126-3bb6-4631-868c-23385c81f625" providerId="ADAL" clId="{CA09F4DB-CB3C-4406-8339-BB0BA0F62A93}" dt="2023-05-20T11:34:31.682" v="1440" actId="478"/>
          <ac:picMkLst>
            <pc:docMk/>
            <pc:sldMk cId="1802301087" sldId="301"/>
            <ac:picMk id="8" creationId="{2AAC6FDE-3B1A-F515-C4DB-90751CAAFA99}"/>
          </ac:picMkLst>
        </pc:picChg>
        <pc:picChg chg="add del mod">
          <ac:chgData name="Perera P.V.Y. it20382476" userId="98be5126-3bb6-4631-868c-23385c81f625" providerId="ADAL" clId="{CA09F4DB-CB3C-4406-8339-BB0BA0F62A93}" dt="2023-05-20T17:07:03.759" v="1956" actId="478"/>
          <ac:picMkLst>
            <pc:docMk/>
            <pc:sldMk cId="1802301087" sldId="301"/>
            <ac:picMk id="10" creationId="{625220FC-B64C-F70D-88CE-F777A84480B8}"/>
          </ac:picMkLst>
        </pc:picChg>
      </pc:sldChg>
      <pc:sldChg chg="addSp delSp modSp mod">
        <pc:chgData name="Perera P.V.Y. it20382476" userId="98be5126-3bb6-4631-868c-23385c81f625" providerId="ADAL" clId="{CA09F4DB-CB3C-4406-8339-BB0BA0F62A93}" dt="2023-05-20T18:21:41.197" v="2635"/>
        <pc:sldMkLst>
          <pc:docMk/>
          <pc:sldMk cId="4119766830" sldId="304"/>
        </pc:sldMkLst>
        <pc:spChg chg="add del mod">
          <ac:chgData name="Perera P.V.Y. it20382476" userId="98be5126-3bb6-4631-868c-23385c81f625" providerId="ADAL" clId="{CA09F4DB-CB3C-4406-8339-BB0BA0F62A93}" dt="2023-05-20T17:24:59.921" v="2155" actId="478"/>
          <ac:spMkLst>
            <pc:docMk/>
            <pc:sldMk cId="4119766830" sldId="304"/>
            <ac:spMk id="7" creationId="{1886F894-ED29-A289-745F-23CECD07D04A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16" creationId="{02B37C93-D309-BCAA-77F1-C5F26BFF80BD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21" creationId="{282A3387-B097-56E1-7D2C-D755820502FF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22" creationId="{137C6DB5-CCD8-A594-50C6-50F9A6C70917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23" creationId="{1EBF547A-366E-89CF-930F-A753132C7A0F}"/>
          </ac:spMkLst>
        </pc:spChg>
        <pc:spChg chg="del">
          <ac:chgData name="Perera P.V.Y. it20382476" userId="98be5126-3bb6-4631-868c-23385c81f625" providerId="ADAL" clId="{CA09F4DB-CB3C-4406-8339-BB0BA0F62A93}" dt="2023-05-20T18:21:38.653" v="2634" actId="478"/>
          <ac:spMkLst>
            <pc:docMk/>
            <pc:sldMk cId="4119766830" sldId="304"/>
            <ac:spMk id="39" creationId="{D48E6940-EE58-3304-64F9-BC44A9A36363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42" creationId="{17AAAE2B-557C-C9B0-E743-04DE133CBD97}"/>
          </ac:spMkLst>
        </pc:spChg>
        <pc:spChg chg="add 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43" creationId="{A0F74E21-9133-133C-B8BB-E37D4A0ECE9F}"/>
          </ac:spMkLst>
        </pc:spChg>
        <pc:spChg chg="add 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44" creationId="{802D8BCC-5B0E-A091-E790-121095D7D2CD}"/>
          </ac:spMkLst>
        </pc:spChg>
        <pc:grpChg chg="add mod">
          <ac:chgData name="Perera P.V.Y. it20382476" userId="98be5126-3bb6-4631-868c-23385c81f625" providerId="ADAL" clId="{CA09F4DB-CB3C-4406-8339-BB0BA0F62A93}" dt="2023-05-20T18:21:41.197" v="2635"/>
          <ac:grpSpMkLst>
            <pc:docMk/>
            <pc:sldMk cId="4119766830" sldId="304"/>
            <ac:grpSpMk id="11" creationId="{5B6ADEFA-5CBE-06CD-DB0D-527FB96CE2DB}"/>
          </ac:grpSpMkLst>
        </pc:grpChg>
        <pc:grpChg chg="mod">
          <ac:chgData name="Perera P.V.Y. it20382476" userId="98be5126-3bb6-4631-868c-23385c81f625" providerId="ADAL" clId="{CA09F4DB-CB3C-4406-8339-BB0BA0F62A93}" dt="2023-05-20T18:21:41.197" v="2635"/>
          <ac:grpSpMkLst>
            <pc:docMk/>
            <pc:sldMk cId="4119766830" sldId="304"/>
            <ac:grpSpMk id="14" creationId="{2E97F3CC-869E-4527-CFB3-764EEDB9FB7F}"/>
          </ac:grpSpMkLst>
        </pc:grpChg>
        <pc:grpChg chg="mod">
          <ac:chgData name="Perera P.V.Y. it20382476" userId="98be5126-3bb6-4631-868c-23385c81f625" providerId="ADAL" clId="{CA09F4DB-CB3C-4406-8339-BB0BA0F62A93}" dt="2023-05-20T18:21:41.197" v="2635"/>
          <ac:grpSpMkLst>
            <pc:docMk/>
            <pc:sldMk cId="4119766830" sldId="304"/>
            <ac:grpSpMk id="18" creationId="{53D724BF-6A5D-34BE-FC8C-53F02F354F8D}"/>
          </ac:grpSpMkLst>
        </pc:grpChg>
        <pc:grpChg chg="del">
          <ac:chgData name="Perera P.V.Y. it20382476" userId="98be5126-3bb6-4631-868c-23385c81f625" providerId="ADAL" clId="{CA09F4DB-CB3C-4406-8339-BB0BA0F62A93}" dt="2023-05-20T18:21:38.653" v="2634" actId="478"/>
          <ac:grpSpMkLst>
            <pc:docMk/>
            <pc:sldMk cId="4119766830" sldId="304"/>
            <ac:grpSpMk id="25" creationId="{E3896834-ACBB-1CC2-FD92-E29BA222AE71}"/>
          </ac:grpSpMkLst>
        </pc:grpChg>
        <pc:graphicFrameChg chg="mod">
          <ac:chgData name="Perera P.V.Y. it20382476" userId="98be5126-3bb6-4631-868c-23385c81f625" providerId="ADAL" clId="{CA09F4DB-CB3C-4406-8339-BB0BA0F62A93}" dt="2023-05-20T15:24:58.755" v="1925" actId="20577"/>
          <ac:graphicFrameMkLst>
            <pc:docMk/>
            <pc:sldMk cId="4119766830" sldId="304"/>
            <ac:graphicFrameMk id="6" creationId="{C8B976A3-30C7-6382-71AD-1D80AEF0F30A}"/>
          </ac:graphicFrameMkLst>
        </pc:graphicFrameChg>
        <pc:picChg chg="mod">
          <ac:chgData name="Perera P.V.Y. it20382476" userId="98be5126-3bb6-4631-868c-23385c81f625" providerId="ADAL" clId="{CA09F4DB-CB3C-4406-8339-BB0BA0F62A93}" dt="2023-05-19T20:56:43.608" v="1186" actId="1076"/>
          <ac:picMkLst>
            <pc:docMk/>
            <pc:sldMk cId="4119766830" sldId="304"/>
            <ac:picMk id="4" creationId="{C7FE69FC-797A-0815-41CA-598EED9B8CDB}"/>
          </ac:picMkLst>
        </pc:picChg>
        <pc:picChg chg="del">
          <ac:chgData name="Perera P.V.Y. it20382476" userId="98be5126-3bb6-4631-868c-23385c81f625" providerId="ADAL" clId="{CA09F4DB-CB3C-4406-8339-BB0BA0F62A93}" dt="2023-05-20T18:21:38.653" v="2634" actId="478"/>
          <ac:picMkLst>
            <pc:docMk/>
            <pc:sldMk cId="4119766830" sldId="304"/>
            <ac:picMk id="8" creationId="{A36206CB-B894-08F5-EDCF-1FFD11A614FE}"/>
          </ac:picMkLst>
        </pc:picChg>
        <pc:picChg chg="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13" creationId="{ECC11FC8-5B41-50DB-39B8-E10940DD1297}"/>
          </ac:picMkLst>
        </pc:picChg>
        <pc:picChg chg="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15" creationId="{6FFE397D-4463-7BEE-DA7F-664A7078EE0D}"/>
          </ac:picMkLst>
        </pc:picChg>
        <pc:picChg chg="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17" creationId="{1B4ABB90-92F7-192A-6D54-0A62D1C99B04}"/>
          </ac:picMkLst>
        </pc:picChg>
        <pc:picChg chg="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19" creationId="{C3874572-FA9D-F4A9-6D02-D801664A6F47}"/>
          </ac:picMkLst>
        </pc:picChg>
        <pc:picChg chg="del">
          <ac:chgData name="Perera P.V.Y. it20382476" userId="98be5126-3bb6-4631-868c-23385c81f625" providerId="ADAL" clId="{CA09F4DB-CB3C-4406-8339-BB0BA0F62A93}" dt="2023-05-20T18:21:38.653" v="2634" actId="478"/>
          <ac:picMkLst>
            <pc:docMk/>
            <pc:sldMk cId="4119766830" sldId="304"/>
            <ac:picMk id="38" creationId="{4D9E1F56-A7F4-C8E4-603F-A0A56D608393}"/>
          </ac:picMkLst>
        </pc:picChg>
        <pc:picChg chg="del">
          <ac:chgData name="Perera P.V.Y. it20382476" userId="98be5126-3bb6-4631-868c-23385c81f625" providerId="ADAL" clId="{CA09F4DB-CB3C-4406-8339-BB0BA0F62A93}" dt="2023-05-20T18:21:38.653" v="2634" actId="478"/>
          <ac:picMkLst>
            <pc:docMk/>
            <pc:sldMk cId="4119766830" sldId="304"/>
            <ac:picMk id="41" creationId="{6713BCA4-E245-4AB7-460D-886203D156B4}"/>
          </ac:picMkLst>
        </pc:picChg>
        <pc:picChg chg="add 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45" creationId="{136A1FF6-5B96-A4BF-1EF8-A72E32AB3B0D}"/>
          </ac:picMkLst>
        </pc:picChg>
        <pc:picChg chg="add 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46" creationId="{3C69DDDD-E758-FA9A-8988-6B8E04314214}"/>
          </ac:picMkLst>
        </pc:picChg>
        <pc:picChg chg="add 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47" creationId="{54CB950F-DCDA-EE46-1913-766B04FEFDB1}"/>
          </ac:picMkLst>
        </pc:picChg>
        <pc:cxnChg chg="add 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9" creationId="{CC04D897-C1E0-E83D-AABE-72C113F79C71}"/>
          </ac:cxnSpMkLst>
        </pc:cxnChg>
        <pc:cxnChg chg="add 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10" creationId="{42798A86-FD95-3995-67D7-F69D5569C8C0}"/>
          </ac:cxnSpMkLst>
        </pc:cxnChg>
        <pc:cxnChg chg="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12" creationId="{58A41B0D-4B85-27CE-387E-34E4DF59178D}"/>
          </ac:cxnSpMkLst>
        </pc:cxnChg>
        <pc:cxnChg chg="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20" creationId="{57344776-376F-5227-7467-1979F99EE40C}"/>
          </ac:cxnSpMkLst>
        </pc:cxnChg>
        <pc:cxnChg chg="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24" creationId="{CDCA70C0-2EEF-C7F6-3A80-76408B0E2B28}"/>
          </ac:cxnSpMkLst>
        </pc:cxnChg>
        <pc:cxnChg chg="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27" creationId="{DF850F04-B235-DB9C-1102-67CF0A8C83DD}"/>
          </ac:cxnSpMkLst>
        </pc:cxnChg>
        <pc:cxnChg chg="mod">
          <ac:chgData name="Perera P.V.Y. it20382476" userId="98be5126-3bb6-4631-868c-23385c81f625" providerId="ADAL" clId="{CA09F4DB-CB3C-4406-8339-BB0BA0F62A93}" dt="2023-05-20T18:21:38.653" v="2634" actId="478"/>
          <ac:cxnSpMkLst>
            <pc:docMk/>
            <pc:sldMk cId="4119766830" sldId="304"/>
            <ac:cxnSpMk id="29" creationId="{3D4CA719-2E62-7C49-EB7F-F415E82DA173}"/>
          </ac:cxnSpMkLst>
        </pc:cxnChg>
        <pc:cxnChg chg="mod">
          <ac:chgData name="Perera P.V.Y. it20382476" userId="98be5126-3bb6-4631-868c-23385c81f625" providerId="ADAL" clId="{CA09F4DB-CB3C-4406-8339-BB0BA0F62A93}" dt="2023-05-20T18:21:38.653" v="2634" actId="478"/>
          <ac:cxnSpMkLst>
            <pc:docMk/>
            <pc:sldMk cId="4119766830" sldId="304"/>
            <ac:cxnSpMk id="33" creationId="{C2748665-5C33-3DF2-DD08-28BBEBB23CA7}"/>
          </ac:cxnSpMkLst>
        </pc:cxnChg>
        <pc:cxnChg chg="mod">
          <ac:chgData name="Perera P.V.Y. it20382476" userId="98be5126-3bb6-4631-868c-23385c81f625" providerId="ADAL" clId="{CA09F4DB-CB3C-4406-8339-BB0BA0F62A93}" dt="2023-05-20T18:21:38.653" v="2634" actId="478"/>
          <ac:cxnSpMkLst>
            <pc:docMk/>
            <pc:sldMk cId="4119766830" sldId="304"/>
            <ac:cxnSpMk id="34" creationId="{F961105A-7248-31B1-FAD7-AFE2A1468603}"/>
          </ac:cxnSpMkLst>
        </pc:cxnChg>
        <pc:cxnChg chg="del mod">
          <ac:chgData name="Perera P.V.Y. it20382476" userId="98be5126-3bb6-4631-868c-23385c81f625" providerId="ADAL" clId="{CA09F4DB-CB3C-4406-8339-BB0BA0F62A93}" dt="2023-05-20T18:21:38.653" v="2634" actId="478"/>
          <ac:cxnSpMkLst>
            <pc:docMk/>
            <pc:sldMk cId="4119766830" sldId="304"/>
            <ac:cxnSpMk id="40" creationId="{411BE527-22DC-E720-B895-41AD4261E49D}"/>
          </ac:cxnSpMkLst>
        </pc:cxnChg>
      </pc:sldChg>
      <pc:sldChg chg="addSp delSp modSp mod">
        <pc:chgData name="Perera P.V.Y. it20382476" userId="98be5126-3bb6-4631-868c-23385c81f625" providerId="ADAL" clId="{CA09F4DB-CB3C-4406-8339-BB0BA0F62A93}" dt="2023-05-20T17:26:53.631" v="2204"/>
        <pc:sldMkLst>
          <pc:docMk/>
          <pc:sldMk cId="2866828572" sldId="307"/>
        </pc:sldMkLst>
        <pc:spChg chg="mod">
          <ac:chgData name="Perera P.V.Y. it20382476" userId="98be5126-3bb6-4631-868c-23385c81f625" providerId="ADAL" clId="{CA09F4DB-CB3C-4406-8339-BB0BA0F62A93}" dt="2023-05-20T10:58:54.484" v="1366" actId="20577"/>
          <ac:spMkLst>
            <pc:docMk/>
            <pc:sldMk cId="2866828572" sldId="307"/>
            <ac:spMk id="5" creationId="{61660B07-54D2-1455-9A46-AF8A8E94E068}"/>
          </ac:spMkLst>
        </pc:spChg>
        <pc:graphicFrameChg chg="del">
          <ac:chgData name="Perera P.V.Y. it20382476" userId="98be5126-3bb6-4631-868c-23385c81f625" providerId="ADAL" clId="{CA09F4DB-CB3C-4406-8339-BB0BA0F62A93}" dt="2023-05-20T10:57:56.311" v="1350" actId="478"/>
          <ac:graphicFrameMkLst>
            <pc:docMk/>
            <pc:sldMk cId="2866828572" sldId="307"/>
            <ac:graphicFrameMk id="4" creationId="{5BDF8941-0B2F-BD04-17D9-26E7E5E1B60F}"/>
          </ac:graphicFrameMkLst>
        </pc:graphicFrameChg>
        <pc:graphicFrameChg chg="add mod">
          <ac:chgData name="Perera P.V.Y. it20382476" userId="98be5126-3bb6-4631-868c-23385c81f625" providerId="ADAL" clId="{CA09F4DB-CB3C-4406-8339-BB0BA0F62A93}" dt="2023-05-20T17:26:53.631" v="2204"/>
          <ac:graphicFrameMkLst>
            <pc:docMk/>
            <pc:sldMk cId="2866828572" sldId="307"/>
            <ac:graphicFrameMk id="7" creationId="{19E69D96-C509-EB23-85F0-57B2F76FAC32}"/>
          </ac:graphicFrameMkLst>
        </pc:graphicFrameChg>
        <pc:picChg chg="add del mod">
          <ac:chgData name="Perera P.V.Y. it20382476" userId="98be5126-3bb6-4631-868c-23385c81f625" providerId="ADAL" clId="{CA09F4DB-CB3C-4406-8339-BB0BA0F62A93}" dt="2023-05-20T17:26:52.274" v="2203" actId="478"/>
          <ac:picMkLst>
            <pc:docMk/>
            <pc:sldMk cId="2866828572" sldId="307"/>
            <ac:picMk id="6" creationId="{458DB48C-20E4-7100-01BA-2B2D5B400E9A}"/>
          </ac:picMkLst>
        </pc:picChg>
      </pc:sldChg>
      <pc:sldChg chg="addSp delSp modSp del mod">
        <pc:chgData name="Perera P.V.Y. it20382476" userId="98be5126-3bb6-4631-868c-23385c81f625" providerId="ADAL" clId="{CA09F4DB-CB3C-4406-8339-BB0BA0F62A93}" dt="2023-05-20T17:54:04.244" v="2510" actId="47"/>
        <pc:sldMkLst>
          <pc:docMk/>
          <pc:sldMk cId="3576358562" sldId="310"/>
        </pc:sldMkLst>
        <pc:spChg chg="add mod">
          <ac:chgData name="Perera P.V.Y. it20382476" userId="98be5126-3bb6-4631-868c-23385c81f625" providerId="ADAL" clId="{CA09F4DB-CB3C-4406-8339-BB0BA0F62A93}" dt="2023-05-20T14:15:00.640" v="1822" actId="207"/>
          <ac:spMkLst>
            <pc:docMk/>
            <pc:sldMk cId="3576358562" sldId="310"/>
            <ac:spMk id="4" creationId="{4EEEBA68-3747-81BF-047B-E6E6BFAF821D}"/>
          </ac:spMkLst>
        </pc:spChg>
        <pc:spChg chg="mod">
          <ac:chgData name="Perera P.V.Y. it20382476" userId="98be5126-3bb6-4631-868c-23385c81f625" providerId="ADAL" clId="{CA09F4DB-CB3C-4406-8339-BB0BA0F62A93}" dt="2023-05-20T11:38:45.172" v="1461" actId="20577"/>
          <ac:spMkLst>
            <pc:docMk/>
            <pc:sldMk cId="3576358562" sldId="310"/>
            <ac:spMk id="6" creationId="{4B22CE41-5163-B2C5-25D4-69E90AFC24CE}"/>
          </ac:spMkLst>
        </pc:spChg>
        <pc:spChg chg="add mod">
          <ac:chgData name="Perera P.V.Y. it20382476" userId="98be5126-3bb6-4631-868c-23385c81f625" providerId="ADAL" clId="{CA09F4DB-CB3C-4406-8339-BB0BA0F62A93}" dt="2023-05-20T13:58:41.871" v="1533" actId="1036"/>
          <ac:spMkLst>
            <pc:docMk/>
            <pc:sldMk cId="3576358562" sldId="310"/>
            <ac:spMk id="8" creationId="{2DFF8F10-30DC-AA12-F6A7-E34C98158DEF}"/>
          </ac:spMkLst>
        </pc:spChg>
        <pc:spChg chg="add del mod">
          <ac:chgData name="Perera P.V.Y. it20382476" userId="98be5126-3bb6-4631-868c-23385c81f625" providerId="ADAL" clId="{CA09F4DB-CB3C-4406-8339-BB0BA0F62A93}" dt="2023-05-20T14:00:02.280" v="1536" actId="478"/>
          <ac:spMkLst>
            <pc:docMk/>
            <pc:sldMk cId="3576358562" sldId="310"/>
            <ac:spMk id="9" creationId="{8B07769C-3C77-848A-BC23-9B5E04A94EC2}"/>
          </ac:spMkLst>
        </pc:spChg>
        <pc:spChg chg="add mod">
          <ac:chgData name="Perera P.V.Y. it20382476" userId="98be5126-3bb6-4631-868c-23385c81f625" providerId="ADAL" clId="{CA09F4DB-CB3C-4406-8339-BB0BA0F62A93}" dt="2023-05-20T14:00:07.600" v="1538" actId="1076"/>
          <ac:spMkLst>
            <pc:docMk/>
            <pc:sldMk cId="3576358562" sldId="310"/>
            <ac:spMk id="10" creationId="{E2B992B3-9528-B259-FDE8-B3F6A97E85D7}"/>
          </ac:spMkLst>
        </pc:spChg>
        <pc:spChg chg="add mod">
          <ac:chgData name="Perera P.V.Y. it20382476" userId="98be5126-3bb6-4631-868c-23385c81f625" providerId="ADAL" clId="{CA09F4DB-CB3C-4406-8339-BB0BA0F62A93}" dt="2023-05-20T14:00:26.887" v="1559" actId="14100"/>
          <ac:spMkLst>
            <pc:docMk/>
            <pc:sldMk cId="3576358562" sldId="310"/>
            <ac:spMk id="11" creationId="{2439A75F-0A47-B84A-5229-6ACFCACD8312}"/>
          </ac:spMkLst>
        </pc:spChg>
        <pc:graphicFrameChg chg="mod">
          <ac:chgData name="Perera P.V.Y. it20382476" userId="98be5126-3bb6-4631-868c-23385c81f625" providerId="ADAL" clId="{CA09F4DB-CB3C-4406-8339-BB0BA0F62A93}" dt="2023-05-20T14:14:51.346" v="1821" actId="207"/>
          <ac:graphicFrameMkLst>
            <pc:docMk/>
            <pc:sldMk cId="3576358562" sldId="310"/>
            <ac:graphicFrameMk id="7" creationId="{8558938A-3155-88BA-AC48-0A48E1C95FAC}"/>
          </ac:graphicFrameMkLst>
        </pc:graphicFrameChg>
      </pc:sldChg>
      <pc:sldChg chg="modSp mod">
        <pc:chgData name="Perera P.V.Y. it20382476" userId="98be5126-3bb6-4631-868c-23385c81f625" providerId="ADAL" clId="{CA09F4DB-CB3C-4406-8339-BB0BA0F62A93}" dt="2023-05-20T14:30:38.964" v="1848" actId="1036"/>
        <pc:sldMkLst>
          <pc:docMk/>
          <pc:sldMk cId="183459186" sldId="316"/>
        </pc:sldMkLst>
        <pc:spChg chg="mod">
          <ac:chgData name="Perera P.V.Y. it20382476" userId="98be5126-3bb6-4631-868c-23385c81f625" providerId="ADAL" clId="{CA09F4DB-CB3C-4406-8339-BB0BA0F62A93}" dt="2023-05-20T14:30:38.964" v="1848" actId="1036"/>
          <ac:spMkLst>
            <pc:docMk/>
            <pc:sldMk cId="183459186" sldId="316"/>
            <ac:spMk id="4" creationId="{0862A9E4-C866-95FD-E853-AF9045AA7321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24.508" v="1415" actId="20577"/>
        <pc:sldMkLst>
          <pc:docMk/>
          <pc:sldMk cId="1193230490" sldId="370"/>
        </pc:sldMkLst>
        <pc:spChg chg="mod">
          <ac:chgData name="Perera P.V.Y. it20382476" userId="98be5126-3bb6-4631-868c-23385c81f625" providerId="ADAL" clId="{CA09F4DB-CB3C-4406-8339-BB0BA0F62A93}" dt="2023-05-20T11:14:24.508" v="1415" actId="20577"/>
          <ac:spMkLst>
            <pc:docMk/>
            <pc:sldMk cId="1193230490" sldId="370"/>
            <ac:spMk id="32" creationId="{0BBCFA4B-9444-4FCD-DDA9-0CBE9F70A4AD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32.469" v="1421" actId="20577"/>
        <pc:sldMkLst>
          <pc:docMk/>
          <pc:sldMk cId="1703892325" sldId="373"/>
        </pc:sldMkLst>
        <pc:spChg chg="mod">
          <ac:chgData name="Perera P.V.Y. it20382476" userId="98be5126-3bb6-4631-868c-23385c81f625" providerId="ADAL" clId="{CA09F4DB-CB3C-4406-8339-BB0BA0F62A93}" dt="2023-05-20T11:14:32.469" v="1421" actId="20577"/>
          <ac:spMkLst>
            <pc:docMk/>
            <pc:sldMk cId="1703892325" sldId="373"/>
            <ac:spMk id="5" creationId="{6F5CD8E8-1318-AC90-8F76-CEB149D7440C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8:21:21.841" v="2633" actId="1076"/>
        <pc:sldMkLst>
          <pc:docMk/>
          <pc:sldMk cId="2945299996" sldId="415"/>
        </pc:sldMkLst>
        <pc:picChg chg="mod">
          <ac:chgData name="Perera P.V.Y. it20382476" userId="98be5126-3bb6-4631-868c-23385c81f625" providerId="ADAL" clId="{CA09F4DB-CB3C-4406-8339-BB0BA0F62A93}" dt="2023-05-20T18:21:21.841" v="2633" actId="1076"/>
          <ac:picMkLst>
            <pc:docMk/>
            <pc:sldMk cId="2945299996" sldId="415"/>
            <ac:picMk id="5" creationId="{0CAC3A60-1456-276B-6ADE-DE079DF46B4A}"/>
          </ac:picMkLst>
        </pc:picChg>
      </pc:sldChg>
      <pc:sldChg chg="modSp mod">
        <pc:chgData name="Perera P.V.Y. it20382476" userId="98be5126-3bb6-4631-868c-23385c81f625" providerId="ADAL" clId="{CA09F4DB-CB3C-4406-8339-BB0BA0F62A93}" dt="2023-05-20T12:26:39.730" v="1508" actId="1076"/>
        <pc:sldMkLst>
          <pc:docMk/>
          <pc:sldMk cId="37802988" sldId="421"/>
        </pc:sldMkLst>
        <pc:picChg chg="mod">
          <ac:chgData name="Perera P.V.Y. it20382476" userId="98be5126-3bb6-4631-868c-23385c81f625" providerId="ADAL" clId="{CA09F4DB-CB3C-4406-8339-BB0BA0F62A93}" dt="2023-05-20T12:26:39.730" v="1508" actId="1076"/>
          <ac:picMkLst>
            <pc:docMk/>
            <pc:sldMk cId="37802988" sldId="421"/>
            <ac:picMk id="4" creationId="{D1C49179-10A7-A8D3-FDC3-F0B54D216DA7}"/>
          </ac:picMkLst>
        </pc:picChg>
      </pc:sldChg>
      <pc:sldChg chg="del">
        <pc:chgData name="Perera P.V.Y. it20382476" userId="98be5126-3bb6-4631-868c-23385c81f625" providerId="ADAL" clId="{CA09F4DB-CB3C-4406-8339-BB0BA0F62A93}" dt="2023-05-20T15:13:23.234" v="1887" actId="47"/>
        <pc:sldMkLst>
          <pc:docMk/>
          <pc:sldMk cId="3298173890" sldId="472"/>
        </pc:sldMkLst>
      </pc:sldChg>
      <pc:sldChg chg="modSp mod">
        <pc:chgData name="Perera P.V.Y. it20382476" userId="98be5126-3bb6-4631-868c-23385c81f625" providerId="ADAL" clId="{CA09F4DB-CB3C-4406-8339-BB0BA0F62A93}" dt="2023-05-20T11:13:46.599" v="1379" actId="20577"/>
        <pc:sldMkLst>
          <pc:docMk/>
          <pc:sldMk cId="4152135632" sldId="479"/>
        </pc:sldMkLst>
        <pc:spChg chg="mod">
          <ac:chgData name="Perera P.V.Y. it20382476" userId="98be5126-3bb6-4631-868c-23385c81f625" providerId="ADAL" clId="{CA09F4DB-CB3C-4406-8339-BB0BA0F62A93}" dt="2023-05-20T11:13:46.599" v="1379" actId="20577"/>
          <ac:spMkLst>
            <pc:docMk/>
            <pc:sldMk cId="4152135632" sldId="479"/>
            <ac:spMk id="3" creationId="{BB19FCE5-E942-F9EE-AC5E-3E8A93C8B214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3:58.864" v="1391" actId="20577"/>
        <pc:sldMkLst>
          <pc:docMk/>
          <pc:sldMk cId="4292380428" sldId="481"/>
        </pc:sldMkLst>
        <pc:spChg chg="mod">
          <ac:chgData name="Perera P.V.Y. it20382476" userId="98be5126-3bb6-4631-868c-23385c81f625" providerId="ADAL" clId="{CA09F4DB-CB3C-4406-8339-BB0BA0F62A93}" dt="2023-05-20T11:13:58.864" v="1391" actId="20577"/>
          <ac:spMkLst>
            <pc:docMk/>
            <pc:sldMk cId="4292380428" sldId="481"/>
            <ac:spMk id="5" creationId="{B77FFEBF-442C-09B5-7B97-B0B2029DAFC7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06.775" v="1397" actId="20577"/>
        <pc:sldMkLst>
          <pc:docMk/>
          <pc:sldMk cId="866094594" sldId="485"/>
        </pc:sldMkLst>
        <pc:spChg chg="mod">
          <ac:chgData name="Perera P.V.Y. it20382476" userId="98be5126-3bb6-4631-868c-23385c81f625" providerId="ADAL" clId="{CA09F4DB-CB3C-4406-8339-BB0BA0F62A93}" dt="2023-05-20T11:14:06.775" v="1397" actId="20577"/>
          <ac:spMkLst>
            <pc:docMk/>
            <pc:sldMk cId="866094594" sldId="485"/>
            <ac:spMk id="8" creationId="{CB07841D-5F19-C182-B6BF-7C3DC95C89B0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3:51.866" v="1385" actId="20577"/>
        <pc:sldMkLst>
          <pc:docMk/>
          <pc:sldMk cId="1047830798" sldId="487"/>
        </pc:sldMkLst>
        <pc:spChg chg="mod">
          <ac:chgData name="Perera P.V.Y. it20382476" userId="98be5126-3bb6-4631-868c-23385c81f625" providerId="ADAL" clId="{CA09F4DB-CB3C-4406-8339-BB0BA0F62A93}" dt="2023-05-20T11:13:51.866" v="1385" actId="20577"/>
          <ac:spMkLst>
            <pc:docMk/>
            <pc:sldMk cId="1047830798" sldId="487"/>
            <ac:spMk id="7" creationId="{80231161-073D-0E9B-1758-9283A4A576AB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13.040" v="1403" actId="20577"/>
        <pc:sldMkLst>
          <pc:docMk/>
          <pc:sldMk cId="3772389291" sldId="489"/>
        </pc:sldMkLst>
        <pc:spChg chg="mod">
          <ac:chgData name="Perera P.V.Y. it20382476" userId="98be5126-3bb6-4631-868c-23385c81f625" providerId="ADAL" clId="{CA09F4DB-CB3C-4406-8339-BB0BA0F62A93}" dt="2023-05-20T11:14:13.040" v="1403" actId="20577"/>
          <ac:spMkLst>
            <pc:docMk/>
            <pc:sldMk cId="3772389291" sldId="489"/>
            <ac:spMk id="7" creationId="{84AD6E5B-BDBC-3EB2-B140-B4B8F2371CD9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18.576" v="1409" actId="20577"/>
        <pc:sldMkLst>
          <pc:docMk/>
          <pc:sldMk cId="24149127" sldId="490"/>
        </pc:sldMkLst>
        <pc:spChg chg="mod">
          <ac:chgData name="Perera P.V.Y. it20382476" userId="98be5126-3bb6-4631-868c-23385c81f625" providerId="ADAL" clId="{CA09F4DB-CB3C-4406-8339-BB0BA0F62A93}" dt="2023-05-20T11:14:18.576" v="1409" actId="20577"/>
          <ac:spMkLst>
            <pc:docMk/>
            <pc:sldMk cId="24149127" sldId="490"/>
            <ac:spMk id="6" creationId="{08F9C4E8-2094-435C-B607-64FB66CB0B3D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38.056" v="1427" actId="20577"/>
        <pc:sldMkLst>
          <pc:docMk/>
          <pc:sldMk cId="2959668252" sldId="507"/>
        </pc:sldMkLst>
        <pc:spChg chg="mod">
          <ac:chgData name="Perera P.V.Y. it20382476" userId="98be5126-3bb6-4631-868c-23385c81f625" providerId="ADAL" clId="{CA09F4DB-CB3C-4406-8339-BB0BA0F62A93}" dt="2023-05-20T11:14:38.056" v="1427" actId="20577"/>
          <ac:spMkLst>
            <pc:docMk/>
            <pc:sldMk cId="2959668252" sldId="507"/>
            <ac:spMk id="4" creationId="{5D5220FF-B527-5A0A-95C2-35EAE645FB2D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43.852" v="1433" actId="20577"/>
        <pc:sldMkLst>
          <pc:docMk/>
          <pc:sldMk cId="690372716" sldId="508"/>
        </pc:sldMkLst>
        <pc:spChg chg="mod">
          <ac:chgData name="Perera P.V.Y. it20382476" userId="98be5126-3bb6-4631-868c-23385c81f625" providerId="ADAL" clId="{CA09F4DB-CB3C-4406-8339-BB0BA0F62A93}" dt="2023-05-20T11:14:43.852" v="1433" actId="20577"/>
          <ac:spMkLst>
            <pc:docMk/>
            <pc:sldMk cId="690372716" sldId="508"/>
            <ac:spMk id="2" creationId="{6C1DA912-CD14-4BE6-DED7-55D581F508DC}"/>
          </ac:spMkLst>
        </pc:spChg>
      </pc:sldChg>
      <pc:sldChg chg="addSp modSp new del">
        <pc:chgData name="Perera P.V.Y. it20382476" userId="98be5126-3bb6-4631-868c-23385c81f625" providerId="ADAL" clId="{CA09F4DB-CB3C-4406-8339-BB0BA0F62A93}" dt="2023-05-19T20:55:37.351" v="1183" actId="47"/>
        <pc:sldMkLst>
          <pc:docMk/>
          <pc:sldMk cId="738019456" sldId="529"/>
        </pc:sldMkLst>
        <pc:picChg chg="add mod">
          <ac:chgData name="Perera P.V.Y. it20382476" userId="98be5126-3bb6-4631-868c-23385c81f625" providerId="ADAL" clId="{CA09F4DB-CB3C-4406-8339-BB0BA0F62A93}" dt="2023-05-19T19:46:28.084" v="1176"/>
          <ac:picMkLst>
            <pc:docMk/>
            <pc:sldMk cId="738019456" sldId="529"/>
            <ac:picMk id="3" creationId="{DB60C180-B78C-7259-A578-82EF68485233}"/>
          </ac:picMkLst>
        </pc:picChg>
      </pc:sldChg>
      <pc:sldChg chg="addSp modSp new del mod">
        <pc:chgData name="Perera P.V.Y. it20382476" userId="98be5126-3bb6-4631-868c-23385c81f625" providerId="ADAL" clId="{CA09F4DB-CB3C-4406-8339-BB0BA0F62A93}" dt="2023-05-20T15:25:08.734" v="1926" actId="47"/>
        <pc:sldMkLst>
          <pc:docMk/>
          <pc:sldMk cId="135293054" sldId="531"/>
        </pc:sldMkLst>
        <pc:spChg chg="add mod">
          <ac:chgData name="Perera P.V.Y. it20382476" userId="98be5126-3bb6-4631-868c-23385c81f625" providerId="ADAL" clId="{CA09F4DB-CB3C-4406-8339-BB0BA0F62A93}" dt="2023-05-19T20:57:03.544" v="1189" actId="1076"/>
          <ac:spMkLst>
            <pc:docMk/>
            <pc:sldMk cId="135293054" sldId="531"/>
            <ac:spMk id="3" creationId="{FBCF3738-B16C-A681-FF8B-25E606A46F91}"/>
          </ac:spMkLst>
        </pc:spChg>
        <pc:spChg chg="add mod">
          <ac:chgData name="Perera P.V.Y. it20382476" userId="98be5126-3bb6-4631-868c-23385c81f625" providerId="ADAL" clId="{CA09F4DB-CB3C-4406-8339-BB0BA0F62A93}" dt="2023-05-20T08:39:25.878" v="1315" actId="20577"/>
          <ac:spMkLst>
            <pc:docMk/>
            <pc:sldMk cId="135293054" sldId="531"/>
            <ac:spMk id="4" creationId="{DFC51AE0-23F8-733C-CC86-626621B44D14}"/>
          </ac:spMkLst>
        </pc:spChg>
        <pc:spChg chg="add mod">
          <ac:chgData name="Perera P.V.Y. it20382476" userId="98be5126-3bb6-4631-868c-23385c81f625" providerId="ADAL" clId="{CA09F4DB-CB3C-4406-8339-BB0BA0F62A93}" dt="2023-05-20T08:38:35.204" v="1287" actId="20577"/>
          <ac:spMkLst>
            <pc:docMk/>
            <pc:sldMk cId="135293054" sldId="531"/>
            <ac:spMk id="15" creationId="{1A09A6B6-97A6-0D25-4208-ECEF9282BAF5}"/>
          </ac:spMkLst>
        </pc:spChg>
        <pc:picChg chg="add mod">
          <ac:chgData name="Perera P.V.Y. it20382476" userId="98be5126-3bb6-4631-868c-23385c81f625" providerId="ADAL" clId="{CA09F4DB-CB3C-4406-8339-BB0BA0F62A93}" dt="2023-05-20T08:34:32.168" v="1257" actId="1076"/>
          <ac:picMkLst>
            <pc:docMk/>
            <pc:sldMk cId="135293054" sldId="531"/>
            <ac:picMk id="2" creationId="{3FF7BAA3-2B37-B816-7792-B3539483BDAF}"/>
          </ac:picMkLst>
        </pc:picChg>
        <pc:picChg chg="add mod">
          <ac:chgData name="Perera P.V.Y. it20382476" userId="98be5126-3bb6-4631-868c-23385c81f625" providerId="ADAL" clId="{CA09F4DB-CB3C-4406-8339-BB0BA0F62A93}" dt="2023-05-20T08:39:53.673" v="1318" actId="1076"/>
          <ac:picMkLst>
            <pc:docMk/>
            <pc:sldMk cId="135293054" sldId="531"/>
            <ac:picMk id="6" creationId="{4FCF2917-2B72-02D2-2ABD-9B449EFC947D}"/>
          </ac:picMkLst>
        </pc:picChg>
        <pc:picChg chg="add mod">
          <ac:chgData name="Perera P.V.Y. it20382476" userId="98be5126-3bb6-4631-868c-23385c81f625" providerId="ADAL" clId="{CA09F4DB-CB3C-4406-8339-BB0BA0F62A93}" dt="2023-05-20T08:40:07.051" v="1322" actId="1076"/>
          <ac:picMkLst>
            <pc:docMk/>
            <pc:sldMk cId="135293054" sldId="531"/>
            <ac:picMk id="8" creationId="{D5EF2777-2AC0-B219-B5CA-A59BBE5786AE}"/>
          </ac:picMkLst>
        </pc:picChg>
        <pc:picChg chg="add mod">
          <ac:chgData name="Perera P.V.Y. it20382476" userId="98be5126-3bb6-4631-868c-23385c81f625" providerId="ADAL" clId="{CA09F4DB-CB3C-4406-8339-BB0BA0F62A93}" dt="2023-05-20T08:40:01.826" v="1320" actId="1076"/>
          <ac:picMkLst>
            <pc:docMk/>
            <pc:sldMk cId="135293054" sldId="531"/>
            <ac:picMk id="10" creationId="{26D3C9CC-C746-9458-4A30-7A991468E28D}"/>
          </ac:picMkLst>
        </pc:picChg>
        <pc:picChg chg="add mod">
          <ac:chgData name="Perera P.V.Y. it20382476" userId="98be5126-3bb6-4631-868c-23385c81f625" providerId="ADAL" clId="{CA09F4DB-CB3C-4406-8339-BB0BA0F62A93}" dt="2023-05-20T08:39:58.003" v="1319" actId="1076"/>
          <ac:picMkLst>
            <pc:docMk/>
            <pc:sldMk cId="135293054" sldId="531"/>
            <ac:picMk id="12" creationId="{0FBFBC21-DF4B-0296-A0C8-72B2CFD765B0}"/>
          </ac:picMkLst>
        </pc:picChg>
        <pc:picChg chg="add mod">
          <ac:chgData name="Perera P.V.Y. it20382476" userId="98be5126-3bb6-4631-868c-23385c81f625" providerId="ADAL" clId="{CA09F4DB-CB3C-4406-8339-BB0BA0F62A93}" dt="2023-05-20T08:37:50.751" v="1277" actId="1076"/>
          <ac:picMkLst>
            <pc:docMk/>
            <pc:sldMk cId="135293054" sldId="531"/>
            <ac:picMk id="14" creationId="{248C77F5-56FD-E0E1-8029-D68E80F17B9A}"/>
          </ac:picMkLst>
        </pc:picChg>
        <pc:picChg chg="add mod">
          <ac:chgData name="Perera P.V.Y. it20382476" userId="98be5126-3bb6-4631-868c-23385c81f625" providerId="ADAL" clId="{CA09F4DB-CB3C-4406-8339-BB0BA0F62A93}" dt="2023-05-20T08:38:43.336" v="1288"/>
          <ac:picMkLst>
            <pc:docMk/>
            <pc:sldMk cId="135293054" sldId="531"/>
            <ac:picMk id="16" creationId="{ABD61567-B235-7287-A315-1BF8FF93DD72}"/>
          </ac:picMkLst>
        </pc:picChg>
        <pc:picChg chg="add mod">
          <ac:chgData name="Perera P.V.Y. it20382476" userId="98be5126-3bb6-4631-868c-23385c81f625" providerId="ADAL" clId="{CA09F4DB-CB3C-4406-8339-BB0BA0F62A93}" dt="2023-05-20T08:40:09.667" v="1323" actId="1076"/>
          <ac:picMkLst>
            <pc:docMk/>
            <pc:sldMk cId="135293054" sldId="531"/>
            <ac:picMk id="18" creationId="{9651B172-4FDC-127E-FD5E-FAF23AA35581}"/>
          </ac:picMkLst>
        </pc:picChg>
      </pc:sldChg>
      <pc:sldChg chg="addSp delSp modSp new del mod">
        <pc:chgData name="Perera P.V.Y. it20382476" userId="98be5126-3bb6-4631-868c-23385c81f625" providerId="ADAL" clId="{CA09F4DB-CB3C-4406-8339-BB0BA0F62A93}" dt="2023-05-20T10:59:02.178" v="1367" actId="2696"/>
        <pc:sldMkLst>
          <pc:docMk/>
          <pc:sldMk cId="851592675" sldId="532"/>
        </pc:sldMkLst>
        <pc:graphicFrameChg chg="add del modGraphic">
          <ac:chgData name="Perera P.V.Y. it20382476" userId="98be5126-3bb6-4631-868c-23385c81f625" providerId="ADAL" clId="{CA09F4DB-CB3C-4406-8339-BB0BA0F62A93}" dt="2023-05-20T08:49:40.889" v="1328" actId="478"/>
          <ac:graphicFrameMkLst>
            <pc:docMk/>
            <pc:sldMk cId="851592675" sldId="532"/>
            <ac:graphicFrameMk id="3" creationId="{EB98E061-1C71-AFC3-0550-7CD8D8BAE496}"/>
          </ac:graphicFrameMkLst>
        </pc:graphicFrameChg>
        <pc:graphicFrameChg chg="add del mod modGraphic">
          <ac:chgData name="Perera P.V.Y. it20382476" userId="98be5126-3bb6-4631-868c-23385c81f625" providerId="ADAL" clId="{CA09F4DB-CB3C-4406-8339-BB0BA0F62A93}" dt="2023-05-20T08:50:57.852" v="1345" actId="478"/>
          <ac:graphicFrameMkLst>
            <pc:docMk/>
            <pc:sldMk cId="851592675" sldId="532"/>
            <ac:graphicFrameMk id="4" creationId="{F8E613BD-9DCC-D050-B751-6CEEC44D4BB4}"/>
          </ac:graphicFrameMkLst>
        </pc:graphicFrameChg>
        <pc:picChg chg="add del mod">
          <ac:chgData name="Perera P.V.Y. it20382476" userId="98be5126-3bb6-4631-868c-23385c81f625" providerId="ADAL" clId="{CA09F4DB-CB3C-4406-8339-BB0BA0F62A93}" dt="2023-05-20T10:57:48.513" v="1346" actId="478"/>
          <ac:picMkLst>
            <pc:docMk/>
            <pc:sldMk cId="851592675" sldId="532"/>
            <ac:picMk id="2" creationId="{614F39C5-1439-BEF0-6C09-4FEDE9134E99}"/>
          </ac:picMkLst>
        </pc:picChg>
        <pc:picChg chg="add mod">
          <ac:chgData name="Perera P.V.Y. it20382476" userId="98be5126-3bb6-4631-868c-23385c81f625" providerId="ADAL" clId="{CA09F4DB-CB3C-4406-8339-BB0BA0F62A93}" dt="2023-05-20T10:57:51.233" v="1349" actId="962"/>
          <ac:picMkLst>
            <pc:docMk/>
            <pc:sldMk cId="851592675" sldId="532"/>
            <ac:picMk id="6" creationId="{F87AA0E5-4DBE-C803-1C05-CF8A6314571D}"/>
          </ac:picMkLst>
        </pc:picChg>
      </pc:sldChg>
      <pc:sldChg chg="addSp modSp new del mod">
        <pc:chgData name="Perera P.V.Y. it20382476" userId="98be5126-3bb6-4631-868c-23385c81f625" providerId="ADAL" clId="{CA09F4DB-CB3C-4406-8339-BB0BA0F62A93}" dt="2023-05-20T18:14:02.919" v="2548" actId="47"/>
        <pc:sldMkLst>
          <pc:docMk/>
          <pc:sldMk cId="3784568312" sldId="532"/>
        </pc:sldMkLst>
        <pc:spChg chg="add mod">
          <ac:chgData name="Perera P.V.Y. it20382476" userId="98be5126-3bb6-4631-868c-23385c81f625" providerId="ADAL" clId="{CA09F4DB-CB3C-4406-8339-BB0BA0F62A93}" dt="2023-05-20T11:51:55.288" v="1506" actId="1076"/>
          <ac:spMkLst>
            <pc:docMk/>
            <pc:sldMk cId="3784568312" sldId="532"/>
            <ac:spMk id="2" creationId="{0D5803BA-4E3F-C00E-8530-78D1DC6A7A27}"/>
          </ac:spMkLst>
        </pc:spChg>
        <pc:picChg chg="add mod">
          <ac:chgData name="Perera P.V.Y. it20382476" userId="98be5126-3bb6-4631-868c-23385c81f625" providerId="ADAL" clId="{CA09F4DB-CB3C-4406-8339-BB0BA0F62A93}" dt="2023-05-20T18:00:35.697" v="2513" actId="27614"/>
          <ac:picMkLst>
            <pc:docMk/>
            <pc:sldMk cId="3784568312" sldId="532"/>
            <ac:picMk id="5" creationId="{728F8DDB-957B-2BD1-895C-ADCFE582D9E8}"/>
          </ac:picMkLst>
        </pc:picChg>
      </pc:sldChg>
      <pc:sldChg chg="modSp mod">
        <pc:chgData name="Perera P.V.Y. it20382476" userId="98be5126-3bb6-4631-868c-23385c81f625" providerId="ADAL" clId="{CA09F4DB-CB3C-4406-8339-BB0BA0F62A93}" dt="2023-05-20T17:04:43.348" v="1954" actId="20577"/>
        <pc:sldMkLst>
          <pc:docMk/>
          <pc:sldMk cId="2912047924" sldId="537"/>
        </pc:sldMkLst>
        <pc:spChg chg="mod">
          <ac:chgData name="Perera P.V.Y. it20382476" userId="98be5126-3bb6-4631-868c-23385c81f625" providerId="ADAL" clId="{CA09F4DB-CB3C-4406-8339-BB0BA0F62A93}" dt="2023-05-20T17:04:43.348" v="1954" actId="20577"/>
          <ac:spMkLst>
            <pc:docMk/>
            <pc:sldMk cId="2912047924" sldId="537"/>
            <ac:spMk id="5" creationId="{8F642944-B700-B379-36E5-5CB2155CF175}"/>
          </ac:spMkLst>
        </pc:spChg>
      </pc:sldChg>
      <pc:sldChg chg="addSp delSp modSp new del mod">
        <pc:chgData name="Perera P.V.Y. it20382476" userId="98be5126-3bb6-4631-868c-23385c81f625" providerId="ADAL" clId="{CA09F4DB-CB3C-4406-8339-BB0BA0F62A93}" dt="2023-05-20T17:26:58.542" v="2205" actId="47"/>
        <pc:sldMkLst>
          <pc:docMk/>
          <pc:sldMk cId="1152636307" sldId="539"/>
        </pc:sldMkLst>
        <pc:spChg chg="add mod">
          <ac:chgData name="Perera P.V.Y. it20382476" userId="98be5126-3bb6-4631-868c-23385c81f625" providerId="ADAL" clId="{CA09F4DB-CB3C-4406-8339-BB0BA0F62A93}" dt="2023-05-20T17:07:49.728" v="1958"/>
          <ac:spMkLst>
            <pc:docMk/>
            <pc:sldMk cId="1152636307" sldId="539"/>
            <ac:spMk id="3" creationId="{105F0B94-A5BE-CF24-B547-864A5BC7F093}"/>
          </ac:spMkLst>
        </pc:spChg>
        <pc:spChg chg="add mod">
          <ac:chgData name="Perera P.V.Y. it20382476" userId="98be5126-3bb6-4631-868c-23385c81f625" providerId="ADAL" clId="{CA09F4DB-CB3C-4406-8339-BB0BA0F62A93}" dt="2023-05-20T17:07:49.728" v="1958"/>
          <ac:spMkLst>
            <pc:docMk/>
            <pc:sldMk cId="1152636307" sldId="539"/>
            <ac:spMk id="4" creationId="{BA0E7DC8-DC12-4F45-D394-1622C807E58D}"/>
          </ac:spMkLst>
        </pc:spChg>
        <pc:grpChg chg="add del mod">
          <ac:chgData name="Perera P.V.Y. it20382476" userId="98be5126-3bb6-4631-868c-23385c81f625" providerId="ADAL" clId="{CA09F4DB-CB3C-4406-8339-BB0BA0F62A93}" dt="2023-05-20T17:08:03.552" v="1961" actId="478"/>
          <ac:grpSpMkLst>
            <pc:docMk/>
            <pc:sldMk cId="1152636307" sldId="539"/>
            <ac:grpSpMk id="2" creationId="{59FF1B23-2A60-9F04-3EF1-2ABD8486C516}"/>
          </ac:grpSpMkLst>
        </pc:grpChg>
        <pc:graphicFrameChg chg="add mod">
          <ac:chgData name="Perera P.V.Y. it20382476" userId="98be5126-3bb6-4631-868c-23385c81f625" providerId="ADAL" clId="{CA09F4DB-CB3C-4406-8339-BB0BA0F62A93}" dt="2023-05-20T17:26:39.019" v="2202" actId="20577"/>
          <ac:graphicFrameMkLst>
            <pc:docMk/>
            <pc:sldMk cId="1152636307" sldId="539"/>
            <ac:graphicFrameMk id="5" creationId="{C284FF7A-705F-57BD-C944-F43D6EB2D9A2}"/>
          </ac:graphicFrameMkLst>
        </pc:graphicFrameChg>
      </pc:sldChg>
      <pc:sldChg chg="addSp modSp new">
        <pc:chgData name="Perera P.V.Y. it20382476" userId="98be5126-3bb6-4631-868c-23385c81f625" providerId="ADAL" clId="{CA09F4DB-CB3C-4406-8339-BB0BA0F62A93}" dt="2023-05-20T17:18:55.204" v="2114"/>
        <pc:sldMkLst>
          <pc:docMk/>
          <pc:sldMk cId="729641661" sldId="540"/>
        </pc:sldMkLst>
        <pc:picChg chg="add mod">
          <ac:chgData name="Perera P.V.Y. it20382476" userId="98be5126-3bb6-4631-868c-23385c81f625" providerId="ADAL" clId="{CA09F4DB-CB3C-4406-8339-BB0BA0F62A93}" dt="2023-05-20T17:18:55.204" v="2114"/>
          <ac:picMkLst>
            <pc:docMk/>
            <pc:sldMk cId="729641661" sldId="540"/>
            <ac:picMk id="3" creationId="{AF445674-3D56-F7DB-7785-FA48D89A29E3}"/>
          </ac:picMkLst>
        </pc:picChg>
      </pc:sldChg>
      <pc:sldChg chg="addSp delSp modSp del mod">
        <pc:chgData name="Perera P.V.Y. it20382476" userId="98be5126-3bb6-4631-868c-23385c81f625" providerId="ADAL" clId="{CA09F4DB-CB3C-4406-8339-BB0BA0F62A93}" dt="2023-05-20T17:23:30.811" v="2154" actId="47"/>
        <pc:sldMkLst>
          <pc:docMk/>
          <pc:sldMk cId="729641661" sldId="541"/>
        </pc:sldMkLst>
        <pc:picChg chg="del mod">
          <ac:chgData name="Perera P.V.Y. it20382476" userId="98be5126-3bb6-4631-868c-23385c81f625" providerId="ADAL" clId="{CA09F4DB-CB3C-4406-8339-BB0BA0F62A93}" dt="2023-05-20T17:21:41.830" v="2116" actId="478"/>
          <ac:picMkLst>
            <pc:docMk/>
            <pc:sldMk cId="729641661" sldId="541"/>
            <ac:picMk id="3" creationId="{AF445674-3D56-F7DB-7785-FA48D89A29E3}"/>
          </ac:picMkLst>
        </pc:picChg>
        <pc:picChg chg="add mod">
          <ac:chgData name="Perera P.V.Y. it20382476" userId="98be5126-3bb6-4631-868c-23385c81f625" providerId="ADAL" clId="{CA09F4DB-CB3C-4406-8339-BB0BA0F62A93}" dt="2023-05-20T17:22:04.129" v="2121" actId="1076"/>
          <ac:picMkLst>
            <pc:docMk/>
            <pc:sldMk cId="729641661" sldId="541"/>
            <ac:picMk id="5" creationId="{8267C66F-1C8E-D5B4-AE2F-1F1713ADD112}"/>
          </ac:picMkLst>
        </pc:picChg>
      </pc:sldChg>
      <pc:sldChg chg="addSp delSp modSp add mod">
        <pc:chgData name="Perera P.V.Y. it20382476" userId="98be5126-3bb6-4631-868c-23385c81f625" providerId="ADAL" clId="{CA09F4DB-CB3C-4406-8339-BB0BA0F62A93}" dt="2023-05-21T17:03:33.579" v="2645" actId="14100"/>
        <pc:sldMkLst>
          <pc:docMk/>
          <pc:sldMk cId="9302915" sldId="542"/>
        </pc:sldMkLst>
        <pc:spChg chg="mod">
          <ac:chgData name="Perera P.V.Y. it20382476" userId="98be5126-3bb6-4631-868c-23385c81f625" providerId="ADAL" clId="{CA09F4DB-CB3C-4406-8339-BB0BA0F62A93}" dt="2023-05-20T17:23:23.881" v="2153" actId="20577"/>
          <ac:spMkLst>
            <pc:docMk/>
            <pc:sldMk cId="9302915" sldId="542"/>
            <ac:spMk id="6" creationId="{A9363487-F92E-8D92-6BA3-21DD8687678A}"/>
          </ac:spMkLst>
        </pc:spChg>
        <pc:picChg chg="add del mod">
          <ac:chgData name="Perera P.V.Y. it20382476" userId="98be5126-3bb6-4631-868c-23385c81f625" providerId="ADAL" clId="{CA09F4DB-CB3C-4406-8339-BB0BA0F62A93}" dt="2023-05-21T17:03:19.948" v="2639" actId="478"/>
          <ac:picMkLst>
            <pc:docMk/>
            <pc:sldMk cId="9302915" sldId="542"/>
            <ac:picMk id="3" creationId="{5CA9748A-C680-427C-6D5A-0368D5C5373B}"/>
          </ac:picMkLst>
        </pc:picChg>
        <pc:picChg chg="mod">
          <ac:chgData name="Perera P.V.Y. it20382476" userId="98be5126-3bb6-4631-868c-23385c81f625" providerId="ADAL" clId="{CA09F4DB-CB3C-4406-8339-BB0BA0F62A93}" dt="2023-05-21T16:57:46.019" v="2638" actId="1076"/>
          <ac:picMkLst>
            <pc:docMk/>
            <pc:sldMk cId="9302915" sldId="542"/>
            <ac:picMk id="5" creationId="{0CAC3A60-1456-276B-6ADE-DE079DF46B4A}"/>
          </ac:picMkLst>
        </pc:picChg>
        <pc:picChg chg="add mod">
          <ac:chgData name="Perera P.V.Y. it20382476" userId="98be5126-3bb6-4631-868c-23385c81f625" providerId="ADAL" clId="{CA09F4DB-CB3C-4406-8339-BB0BA0F62A93}" dt="2023-05-21T17:03:33.579" v="2645" actId="14100"/>
          <ac:picMkLst>
            <pc:docMk/>
            <pc:sldMk cId="9302915" sldId="542"/>
            <ac:picMk id="8" creationId="{2A8AD42C-1220-2A89-1318-D49F7BDBA369}"/>
          </ac:picMkLst>
        </pc:picChg>
        <pc:picChg chg="del">
          <ac:chgData name="Perera P.V.Y. it20382476" userId="98be5126-3bb6-4631-868c-23385c81f625" providerId="ADAL" clId="{CA09F4DB-CB3C-4406-8339-BB0BA0F62A93}" dt="2023-05-20T17:22:55.769" v="2126" actId="478"/>
          <ac:picMkLst>
            <pc:docMk/>
            <pc:sldMk cId="9302915" sldId="542"/>
            <ac:picMk id="13" creationId="{8165BC18-3FFF-E04C-5F41-89C267E092F3}"/>
          </ac:picMkLst>
        </pc:picChg>
      </pc:sldChg>
      <pc:sldChg chg="new del">
        <pc:chgData name="Perera P.V.Y. it20382476" userId="98be5126-3bb6-4631-868c-23385c81f625" providerId="ADAL" clId="{CA09F4DB-CB3C-4406-8339-BB0BA0F62A93}" dt="2023-05-20T17:22:28.790" v="2123" actId="47"/>
        <pc:sldMkLst>
          <pc:docMk/>
          <pc:sldMk cId="2670013708" sldId="542"/>
        </pc:sldMkLst>
      </pc:sldChg>
      <pc:sldChg chg="new del">
        <pc:chgData name="Perera P.V.Y. it20382476" userId="98be5126-3bb6-4631-868c-23385c81f625" providerId="ADAL" clId="{CA09F4DB-CB3C-4406-8339-BB0BA0F62A93}" dt="2023-05-20T17:46:55.382" v="2208" actId="47"/>
        <pc:sldMkLst>
          <pc:docMk/>
          <pc:sldMk cId="1121171771" sldId="544"/>
        </pc:sldMkLst>
      </pc:sldChg>
      <pc:sldChg chg="delSp modSp add mod">
        <pc:chgData name="Perera P.V.Y. it20382476" userId="98be5126-3bb6-4631-868c-23385c81f625" providerId="ADAL" clId="{CA09F4DB-CB3C-4406-8339-BB0BA0F62A93}" dt="2023-05-20T17:53:08.244" v="2509" actId="20577"/>
        <pc:sldMkLst>
          <pc:docMk/>
          <pc:sldMk cId="4282583753" sldId="545"/>
        </pc:sldMkLst>
        <pc:spChg chg="mod">
          <ac:chgData name="Perera P.V.Y. it20382476" userId="98be5126-3bb6-4631-868c-23385c81f625" providerId="ADAL" clId="{CA09F4DB-CB3C-4406-8339-BB0BA0F62A93}" dt="2023-05-20T17:53:08.244" v="2509" actId="20577"/>
          <ac:spMkLst>
            <pc:docMk/>
            <pc:sldMk cId="4282583753" sldId="545"/>
            <ac:spMk id="8" creationId="{78011597-E411-9FF8-CB50-02E784257075}"/>
          </ac:spMkLst>
        </pc:spChg>
        <pc:spChg chg="mod">
          <ac:chgData name="Perera P.V.Y. it20382476" userId="98be5126-3bb6-4631-868c-23385c81f625" providerId="ADAL" clId="{CA09F4DB-CB3C-4406-8339-BB0BA0F62A93}" dt="2023-05-20T17:47:37.759" v="2226" actId="20577"/>
          <ac:spMkLst>
            <pc:docMk/>
            <pc:sldMk cId="4282583753" sldId="545"/>
            <ac:spMk id="1129" creationId="{C97BFD11-B7FC-0053-B8CC-68593BD6464D}"/>
          </ac:spMkLst>
        </pc:spChg>
        <pc:spChg chg="mod">
          <ac:chgData name="Perera P.V.Y. it20382476" userId="98be5126-3bb6-4631-868c-23385c81f625" providerId="ADAL" clId="{CA09F4DB-CB3C-4406-8339-BB0BA0F62A93}" dt="2023-05-20T17:49:31.909" v="2254" actId="20577"/>
          <ac:spMkLst>
            <pc:docMk/>
            <pc:sldMk cId="4282583753" sldId="545"/>
            <ac:spMk id="1132" creationId="{F4B441CD-ACEF-F498-F3A9-9FCF99993F3F}"/>
          </ac:spMkLst>
        </pc:spChg>
        <pc:spChg chg="mod">
          <ac:chgData name="Perera P.V.Y. it20382476" userId="98be5126-3bb6-4631-868c-23385c81f625" providerId="ADAL" clId="{CA09F4DB-CB3C-4406-8339-BB0BA0F62A93}" dt="2023-05-20T17:50:05.658" v="2277" actId="20577"/>
          <ac:spMkLst>
            <pc:docMk/>
            <pc:sldMk cId="4282583753" sldId="545"/>
            <ac:spMk id="1135" creationId="{B955F74A-E76D-C8C9-BBFB-226F3235B709}"/>
          </ac:spMkLst>
        </pc:spChg>
        <pc:spChg chg="mod">
          <ac:chgData name="Perera P.V.Y. it20382476" userId="98be5126-3bb6-4631-868c-23385c81f625" providerId="ADAL" clId="{CA09F4DB-CB3C-4406-8339-BB0BA0F62A93}" dt="2023-05-20T17:51:04.925" v="2356" actId="20577"/>
          <ac:spMkLst>
            <pc:docMk/>
            <pc:sldMk cId="4282583753" sldId="545"/>
            <ac:spMk id="1141" creationId="{F94095A5-C9E9-23A7-546D-006AC7316897}"/>
          </ac:spMkLst>
        </pc:spChg>
        <pc:spChg chg="del topLvl">
          <ac:chgData name="Perera P.V.Y. it20382476" userId="98be5126-3bb6-4631-868c-23385c81f625" providerId="ADAL" clId="{CA09F4DB-CB3C-4406-8339-BB0BA0F62A93}" dt="2023-05-20T17:51:57.130" v="2406" actId="478"/>
          <ac:spMkLst>
            <pc:docMk/>
            <pc:sldMk cId="4282583753" sldId="545"/>
            <ac:spMk id="1143" creationId="{05D0C770-2806-616D-F659-D8C61BEB6D43}"/>
          </ac:spMkLst>
        </pc:spChg>
        <pc:spChg chg="del mod topLvl">
          <ac:chgData name="Perera P.V.Y. it20382476" userId="98be5126-3bb6-4631-868c-23385c81f625" providerId="ADAL" clId="{CA09F4DB-CB3C-4406-8339-BB0BA0F62A93}" dt="2023-05-20T17:51:55.415" v="2405" actId="478"/>
          <ac:spMkLst>
            <pc:docMk/>
            <pc:sldMk cId="4282583753" sldId="545"/>
            <ac:spMk id="1144" creationId="{42E98962-0962-FBCB-26DD-9600391DF020}"/>
          </ac:spMkLst>
        </pc:spChg>
        <pc:spChg chg="mod">
          <ac:chgData name="Perera P.V.Y. it20382476" userId="98be5126-3bb6-4631-868c-23385c81f625" providerId="ADAL" clId="{CA09F4DB-CB3C-4406-8339-BB0BA0F62A93}" dt="2023-05-20T17:52:11.671" v="2425" actId="20577"/>
          <ac:spMkLst>
            <pc:docMk/>
            <pc:sldMk cId="4282583753" sldId="545"/>
            <ac:spMk id="1150" creationId="{778E397E-AC75-3E9D-44F9-76E1149FAB86}"/>
          </ac:spMkLst>
        </pc:spChg>
        <pc:spChg chg="mod">
          <ac:chgData name="Perera P.V.Y. it20382476" userId="98be5126-3bb6-4631-868c-23385c81f625" providerId="ADAL" clId="{CA09F4DB-CB3C-4406-8339-BB0BA0F62A93}" dt="2023-05-20T17:52:23.757" v="2461" actId="20577"/>
          <ac:spMkLst>
            <pc:docMk/>
            <pc:sldMk cId="4282583753" sldId="545"/>
            <ac:spMk id="1153" creationId="{A77EF29C-BD2E-6E64-7D37-03C6AFDA128E}"/>
          </ac:spMkLst>
        </pc:spChg>
        <pc:spChg chg="mod">
          <ac:chgData name="Perera P.V.Y. it20382476" userId="98be5126-3bb6-4631-868c-23385c81f625" providerId="ADAL" clId="{CA09F4DB-CB3C-4406-8339-BB0BA0F62A93}" dt="2023-05-20T17:52:43.182" v="2482" actId="20577"/>
          <ac:spMkLst>
            <pc:docMk/>
            <pc:sldMk cId="4282583753" sldId="545"/>
            <ac:spMk id="1162" creationId="{2F309C95-03A1-DA47-C4B0-262D00D07D9D}"/>
          </ac:spMkLst>
        </pc:spChg>
        <pc:grpChg chg="del">
          <ac:chgData name="Perera P.V.Y. it20382476" userId="98be5126-3bb6-4631-868c-23385c81f625" providerId="ADAL" clId="{CA09F4DB-CB3C-4406-8339-BB0BA0F62A93}" dt="2023-05-20T17:51:55.415" v="2405" actId="478"/>
          <ac:grpSpMkLst>
            <pc:docMk/>
            <pc:sldMk cId="4282583753" sldId="545"/>
            <ac:grpSpMk id="1142" creationId="{44EF1562-6B6B-183E-6686-4B2261B1D6F1}"/>
          </ac:grpSpMkLst>
        </pc:grpChg>
        <pc:picChg chg="mod">
          <ac:chgData name="Perera P.V.Y. it20382476" userId="98be5126-3bb6-4631-868c-23385c81f625" providerId="ADAL" clId="{CA09F4DB-CB3C-4406-8339-BB0BA0F62A93}" dt="2023-05-20T17:49:52.643" v="2255" actId="1076"/>
          <ac:picMkLst>
            <pc:docMk/>
            <pc:sldMk cId="4282583753" sldId="545"/>
            <ac:picMk id="4" creationId="{D1C49179-10A7-A8D3-FDC3-F0B54D216DA7}"/>
          </ac:picMkLst>
        </pc:picChg>
        <pc:cxnChg chg="del">
          <ac:chgData name="Perera P.V.Y. it20382476" userId="98be5126-3bb6-4631-868c-23385c81f625" providerId="ADAL" clId="{CA09F4DB-CB3C-4406-8339-BB0BA0F62A93}" dt="2023-05-20T17:51:59.912" v="2407" actId="478"/>
          <ac:cxnSpMkLst>
            <pc:docMk/>
            <pc:sldMk cId="4282583753" sldId="545"/>
            <ac:cxnSpMk id="1163" creationId="{72868E66-1D41-918F-E34E-509197C54CB5}"/>
          </ac:cxnSpMkLst>
        </pc:cxnChg>
        <pc:cxnChg chg="mod">
          <ac:chgData name="Perera P.V.Y. it20382476" userId="98be5126-3bb6-4631-868c-23385c81f625" providerId="ADAL" clId="{CA09F4DB-CB3C-4406-8339-BB0BA0F62A93}" dt="2023-05-20T17:51:55.415" v="2405" actId="478"/>
          <ac:cxnSpMkLst>
            <pc:docMk/>
            <pc:sldMk cId="4282583753" sldId="545"/>
            <ac:cxnSpMk id="1164" creationId="{A9AF5F36-3E8B-590B-86DB-6BFDAD656A66}"/>
          </ac:cxnSpMkLst>
        </pc:cxnChg>
      </pc:sldChg>
      <pc:sldChg chg="addSp delSp modSp add mod">
        <pc:chgData name="Perera P.V.Y. it20382476" userId="98be5126-3bb6-4631-868c-23385c81f625" providerId="ADAL" clId="{CA09F4DB-CB3C-4406-8339-BB0BA0F62A93}" dt="2023-05-20T18:13:43.446" v="2547" actId="1076"/>
        <pc:sldMkLst>
          <pc:docMk/>
          <pc:sldMk cId="3871648942" sldId="547"/>
        </pc:sldMkLst>
        <pc:spChg chg="mod">
          <ac:chgData name="Perera P.V.Y. it20382476" userId="98be5126-3bb6-4631-868c-23385c81f625" providerId="ADAL" clId="{CA09F4DB-CB3C-4406-8339-BB0BA0F62A93}" dt="2023-05-20T18:13:37.960" v="2545" actId="20577"/>
          <ac:spMkLst>
            <pc:docMk/>
            <pc:sldMk cId="3871648942" sldId="547"/>
            <ac:spMk id="7" creationId="{2E72B982-5B1C-DB79-5099-F5F1FE3AC244}"/>
          </ac:spMkLst>
        </pc:spChg>
        <pc:picChg chg="add mod">
          <ac:chgData name="Perera P.V.Y. it20382476" userId="98be5126-3bb6-4631-868c-23385c81f625" providerId="ADAL" clId="{CA09F4DB-CB3C-4406-8339-BB0BA0F62A93}" dt="2023-05-20T18:13:43.446" v="2547" actId="1076"/>
          <ac:picMkLst>
            <pc:docMk/>
            <pc:sldMk cId="3871648942" sldId="547"/>
            <ac:picMk id="2" creationId="{408F7A9D-A4AB-7DFC-3D47-6DBFEA46C89A}"/>
          </ac:picMkLst>
        </pc:picChg>
        <pc:picChg chg="mod">
          <ac:chgData name="Perera P.V.Y. it20382476" userId="98be5126-3bb6-4631-868c-23385c81f625" providerId="ADAL" clId="{CA09F4DB-CB3C-4406-8339-BB0BA0F62A93}" dt="2023-05-20T18:04:05.700" v="2519" actId="1076"/>
          <ac:picMkLst>
            <pc:docMk/>
            <pc:sldMk cId="3871648942" sldId="547"/>
            <ac:picMk id="3" creationId="{48B1B668-AAA9-10EE-B6CD-9F8B41FB409C}"/>
          </ac:picMkLst>
        </pc:picChg>
        <pc:picChg chg="del">
          <ac:chgData name="Perera P.V.Y. it20382476" userId="98be5126-3bb6-4631-868c-23385c81f625" providerId="ADAL" clId="{CA09F4DB-CB3C-4406-8339-BB0BA0F62A93}" dt="2023-05-20T18:04:00.452" v="2516" actId="478"/>
          <ac:picMkLst>
            <pc:docMk/>
            <pc:sldMk cId="3871648942" sldId="547"/>
            <ac:picMk id="13" creationId="{8D50E6E0-6870-C8A4-9F8D-DA028371A0CA}"/>
          </ac:picMkLst>
        </pc:picChg>
      </pc:sldChg>
      <pc:sldChg chg="ord">
        <pc:chgData name="Perera P.V.Y. it20382476" userId="98be5126-3bb6-4631-868c-23385c81f625" providerId="ADAL" clId="{CA09F4DB-CB3C-4406-8339-BB0BA0F62A93}" dt="2023-05-21T17:53:58.814" v="2647"/>
        <pc:sldMkLst>
          <pc:docMk/>
          <pc:sldMk cId="3980759806" sldId="558"/>
        </pc:sldMkLst>
      </pc:sldChg>
    </pc:docChg>
  </pc:docChgLst>
  <pc:docChgLst>
    <pc:chgData name="Perera P.V.Y. it20382476" userId="98be5126-3bb6-4631-868c-23385c81f625" providerId="ADAL" clId="{522041E9-0147-4D2F-99A6-096290FC3493}"/>
    <pc:docChg chg="undo custSel addSld delSld modSld sldOrd">
      <pc:chgData name="Perera P.V.Y. it20382476" userId="98be5126-3bb6-4631-868c-23385c81f625" providerId="ADAL" clId="{522041E9-0147-4D2F-99A6-096290FC3493}" dt="2023-03-26T19:04:32.696" v="639" actId="1076"/>
      <pc:docMkLst>
        <pc:docMk/>
      </pc:docMkLst>
      <pc:sldChg chg="addSp delSp modSp mod ord">
        <pc:chgData name="Perera P.V.Y. it20382476" userId="98be5126-3bb6-4631-868c-23385c81f625" providerId="ADAL" clId="{522041E9-0147-4D2F-99A6-096290FC3493}" dt="2023-03-26T17:44:27.928" v="576" actId="20578"/>
        <pc:sldMkLst>
          <pc:docMk/>
          <pc:sldMk cId="2218658336" sldId="262"/>
        </pc:sldMkLst>
        <pc:graphicFrameChg chg="add mod">
          <ac:chgData name="Perera P.V.Y. it20382476" userId="98be5126-3bb6-4631-868c-23385c81f625" providerId="ADAL" clId="{522041E9-0147-4D2F-99A6-096290FC3493}" dt="2023-03-26T15:46:55" v="289" actId="1076"/>
          <ac:graphicFrameMkLst>
            <pc:docMk/>
            <pc:sldMk cId="2218658336" sldId="262"/>
            <ac:graphicFrameMk id="2" creationId="{4349F943-F499-1BC9-27D9-9B7F6AB77006}"/>
          </ac:graphicFrameMkLst>
        </pc:graphicFrameChg>
        <pc:picChg chg="del">
          <ac:chgData name="Perera P.V.Y. it20382476" userId="98be5126-3bb6-4631-868c-23385c81f625" providerId="ADAL" clId="{522041E9-0147-4D2F-99A6-096290FC3493}" dt="2023-03-26T15:34:58.611" v="264" actId="478"/>
          <ac:picMkLst>
            <pc:docMk/>
            <pc:sldMk cId="2218658336" sldId="262"/>
            <ac:picMk id="17" creationId="{5345B766-6C33-851D-C09B-6D9B3D15DF15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9:04:32.696" v="639" actId="1076"/>
        <pc:sldMkLst>
          <pc:docMk/>
          <pc:sldMk cId="1568529857" sldId="271"/>
        </pc:sldMkLst>
        <pc:spChg chg="mod">
          <ac:chgData name="Perera P.V.Y. it20382476" userId="98be5126-3bb6-4631-868c-23385c81f625" providerId="ADAL" clId="{522041E9-0147-4D2F-99A6-096290FC3493}" dt="2023-03-26T14:52:55.026" v="37" actId="1076"/>
          <ac:spMkLst>
            <pc:docMk/>
            <pc:sldMk cId="1568529857" sldId="271"/>
            <ac:spMk id="6" creationId="{1F585875-8770-2FA9-5D76-9BF18596AD54}"/>
          </ac:spMkLst>
        </pc:spChg>
        <pc:spChg chg="mod">
          <ac:chgData name="Perera P.V.Y. it20382476" userId="98be5126-3bb6-4631-868c-23385c81f625" providerId="ADAL" clId="{522041E9-0147-4D2F-99A6-096290FC3493}" dt="2023-03-26T19:04:32.696" v="639" actId="1076"/>
          <ac:spMkLst>
            <pc:docMk/>
            <pc:sldMk cId="1568529857" sldId="271"/>
            <ac:spMk id="7" creationId="{87E09B06-EB99-798D-490D-134A1D3FF6B6}"/>
          </ac:spMkLst>
        </pc:spChg>
        <pc:spChg chg="mod">
          <ac:chgData name="Perera P.V.Y. it20382476" userId="98be5126-3bb6-4631-868c-23385c81f625" providerId="ADAL" clId="{522041E9-0147-4D2F-99A6-096290FC3493}" dt="2023-03-26T19:04:24.692" v="637" actId="1076"/>
          <ac:spMkLst>
            <pc:docMk/>
            <pc:sldMk cId="1568529857" sldId="271"/>
            <ac:spMk id="8" creationId="{942DBB55-8482-D2CD-A72F-06A7128F47B7}"/>
          </ac:spMkLst>
        </pc:spChg>
        <pc:spChg chg="mod">
          <ac:chgData name="Perera P.V.Y. it20382476" userId="98be5126-3bb6-4631-868c-23385c81f625" providerId="ADAL" clId="{522041E9-0147-4D2F-99A6-096290FC3493}" dt="2023-03-26T14:52:47.214" v="36" actId="1076"/>
          <ac:spMkLst>
            <pc:docMk/>
            <pc:sldMk cId="1568529857" sldId="271"/>
            <ac:spMk id="15" creationId="{C09ABCBF-98ED-F51F-E0CE-0882DAEE233F}"/>
          </ac:spMkLst>
        </pc:spChg>
        <pc:picChg chg="mod">
          <ac:chgData name="Perera P.V.Y. it20382476" userId="98be5126-3bb6-4631-868c-23385c81f625" providerId="ADAL" clId="{522041E9-0147-4D2F-99A6-096290FC3493}" dt="2023-03-26T19:04:29.955" v="638" actId="1076"/>
          <ac:picMkLst>
            <pc:docMk/>
            <pc:sldMk cId="1568529857" sldId="271"/>
            <ac:picMk id="5" creationId="{7411127A-3C3C-D69D-8BDD-AFC2ED4EA5FF}"/>
          </ac:picMkLst>
        </pc:picChg>
        <pc:picChg chg="mod">
          <ac:chgData name="Perera P.V.Y. it20382476" userId="98be5126-3bb6-4631-868c-23385c81f625" providerId="ADAL" clId="{522041E9-0147-4D2F-99A6-096290FC3493}" dt="2023-03-26T14:52:58.938" v="38" actId="1076"/>
          <ac:picMkLst>
            <pc:docMk/>
            <pc:sldMk cId="1568529857" sldId="271"/>
            <ac:picMk id="9" creationId="{BD65CB94-AAB2-E3E8-4C2F-4A95270901C9}"/>
          </ac:picMkLst>
        </pc:picChg>
        <pc:picChg chg="mod">
          <ac:chgData name="Perera P.V.Y. it20382476" userId="98be5126-3bb6-4631-868c-23385c81f625" providerId="ADAL" clId="{522041E9-0147-4D2F-99A6-096290FC3493}" dt="2023-03-26T14:52:31.613" v="34" actId="14100"/>
          <ac:picMkLst>
            <pc:docMk/>
            <pc:sldMk cId="1568529857" sldId="271"/>
            <ac:picMk id="11" creationId="{9470E9B4-C2EC-4CFD-37C4-5A65F264AEF9}"/>
          </ac:picMkLst>
        </pc:picChg>
        <pc:picChg chg="mod">
          <ac:chgData name="Perera P.V.Y. it20382476" userId="98be5126-3bb6-4631-868c-23385c81f625" providerId="ADAL" clId="{522041E9-0147-4D2F-99A6-096290FC3493}" dt="2023-03-26T14:52:44.033" v="35" actId="1076"/>
          <ac:picMkLst>
            <pc:docMk/>
            <pc:sldMk cId="1568529857" sldId="271"/>
            <ac:picMk id="12" creationId="{461E8DA8-7E7F-D614-85E8-EBF15BA5641C}"/>
          </ac:picMkLst>
        </pc:picChg>
        <pc:picChg chg="mod">
          <ac:chgData name="Perera P.V.Y. it20382476" userId="98be5126-3bb6-4631-868c-23385c81f625" providerId="ADAL" clId="{522041E9-0147-4D2F-99A6-096290FC3493}" dt="2023-03-26T14:53:02.368" v="39" actId="1076"/>
          <ac:picMkLst>
            <pc:docMk/>
            <pc:sldMk cId="1568529857" sldId="271"/>
            <ac:picMk id="13" creationId="{553F658B-6A77-3A2E-F04D-729E7CA63054}"/>
          </ac:picMkLst>
        </pc:picChg>
      </pc:sldChg>
      <pc:sldChg chg="del">
        <pc:chgData name="Perera P.V.Y. it20382476" userId="98be5126-3bb6-4631-868c-23385c81f625" providerId="ADAL" clId="{522041E9-0147-4D2F-99A6-096290FC3493}" dt="2023-03-26T14:53:17.758" v="41" actId="2696"/>
        <pc:sldMkLst>
          <pc:docMk/>
          <pc:sldMk cId="4098144810" sldId="274"/>
        </pc:sldMkLst>
      </pc:sldChg>
      <pc:sldChg chg="modSp mod">
        <pc:chgData name="Perera P.V.Y. it20382476" userId="98be5126-3bb6-4631-868c-23385c81f625" providerId="ADAL" clId="{522041E9-0147-4D2F-99A6-096290FC3493}" dt="2023-03-26T14:55:40.754" v="48" actId="255"/>
        <pc:sldMkLst>
          <pc:docMk/>
          <pc:sldMk cId="4141751527" sldId="277"/>
        </pc:sldMkLst>
        <pc:spChg chg="mod">
          <ac:chgData name="Perera P.V.Y. it20382476" userId="98be5126-3bb6-4631-868c-23385c81f625" providerId="ADAL" clId="{522041E9-0147-4D2F-99A6-096290FC3493}" dt="2023-03-26T13:52:18.983" v="33" actId="122"/>
          <ac:spMkLst>
            <pc:docMk/>
            <pc:sldMk cId="4141751527" sldId="277"/>
            <ac:spMk id="7" creationId="{FB5D70BB-9CD9-E9D9-536B-5BD3BB5D02E0}"/>
          </ac:spMkLst>
        </pc:spChg>
        <pc:graphicFrameChg chg="mod">
          <ac:chgData name="Perera P.V.Y. it20382476" userId="98be5126-3bb6-4631-868c-23385c81f625" providerId="ADAL" clId="{522041E9-0147-4D2F-99A6-096290FC3493}" dt="2023-03-26T14:55:40.754" v="48" actId="255"/>
          <ac:graphicFrameMkLst>
            <pc:docMk/>
            <pc:sldMk cId="4141751527" sldId="277"/>
            <ac:graphicFrameMk id="5" creationId="{ABDDDBE8-37C2-C8C8-2689-0CBFC7CAF947}"/>
          </ac:graphicFrameMkLst>
        </pc:graphicFrameChg>
        <pc:picChg chg="mod ord">
          <ac:chgData name="Perera P.V.Y. it20382476" userId="98be5126-3bb6-4631-868c-23385c81f625" providerId="ADAL" clId="{522041E9-0147-4D2F-99A6-096290FC3493}" dt="2023-03-26T13:51:34.457" v="28" actId="167"/>
          <ac:picMkLst>
            <pc:docMk/>
            <pc:sldMk cId="4141751527" sldId="277"/>
            <ac:picMk id="4" creationId="{67E3AD08-D806-4E41-F1E4-1F79C2AEDB50}"/>
          </ac:picMkLst>
        </pc:picChg>
      </pc:sldChg>
      <pc:sldChg chg="addSp delSp modSp mod">
        <pc:chgData name="Perera P.V.Y. it20382476" userId="98be5126-3bb6-4631-868c-23385c81f625" providerId="ADAL" clId="{522041E9-0147-4D2F-99A6-096290FC3493}" dt="2023-03-26T14:59:08.806" v="87" actId="20577"/>
        <pc:sldMkLst>
          <pc:docMk/>
          <pc:sldMk cId="3680440301" sldId="280"/>
        </pc:sldMkLst>
        <pc:spChg chg="mod">
          <ac:chgData name="Perera P.V.Y. it20382476" userId="98be5126-3bb6-4631-868c-23385c81f625" providerId="ADAL" clId="{522041E9-0147-4D2F-99A6-096290FC3493}" dt="2023-03-26T14:59:08.806" v="87" actId="20577"/>
          <ac:spMkLst>
            <pc:docMk/>
            <pc:sldMk cId="3680440301" sldId="280"/>
            <ac:spMk id="3" creationId="{0A9970CB-9B21-D349-A348-36B03E10B30D}"/>
          </ac:spMkLst>
        </pc:spChg>
        <pc:spChg chg="add mod">
          <ac:chgData name="Perera P.V.Y. it20382476" userId="98be5126-3bb6-4631-868c-23385c81f625" providerId="ADAL" clId="{522041E9-0147-4D2F-99A6-096290FC3493}" dt="2023-03-26T13:44:14.588" v="24" actId="1076"/>
          <ac:spMkLst>
            <pc:docMk/>
            <pc:sldMk cId="3680440301" sldId="280"/>
            <ac:spMk id="8" creationId="{B75AB24B-6D23-7DCE-74F6-A6A0C9E06F0F}"/>
          </ac:spMkLst>
        </pc:spChg>
        <pc:graphicFrameChg chg="del mod">
          <ac:chgData name="Perera P.V.Y. it20382476" userId="98be5126-3bb6-4631-868c-23385c81f625" providerId="ADAL" clId="{522041E9-0147-4D2F-99A6-096290FC3493}" dt="2023-03-26T13:42:57.241" v="11" actId="478"/>
          <ac:graphicFrameMkLst>
            <pc:docMk/>
            <pc:sldMk cId="3680440301" sldId="280"/>
            <ac:graphicFrameMk id="2" creationId="{368036CA-F803-76D2-6A2B-F6648436E798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4:59:30.174" v="89" actId="1076"/>
        <pc:sldMkLst>
          <pc:docMk/>
          <pc:sldMk cId="131559952" sldId="283"/>
        </pc:sldMkLst>
        <pc:spChg chg="mod">
          <ac:chgData name="Perera P.V.Y. it20382476" userId="98be5126-3bb6-4631-868c-23385c81f625" providerId="ADAL" clId="{522041E9-0147-4D2F-99A6-096290FC3493}" dt="2023-03-26T14:59:17.646" v="88" actId="1076"/>
          <ac:spMkLst>
            <pc:docMk/>
            <pc:sldMk cId="131559952" sldId="283"/>
            <ac:spMk id="2" creationId="{03BFD913-338C-6DEA-FFE0-B3A5CE80E052}"/>
          </ac:spMkLst>
        </pc:spChg>
        <pc:graphicFrameChg chg="mod">
          <ac:chgData name="Perera P.V.Y. it20382476" userId="98be5126-3bb6-4631-868c-23385c81f625" providerId="ADAL" clId="{522041E9-0147-4D2F-99A6-096290FC3493}" dt="2023-03-26T14:59:30.174" v="89" actId="1076"/>
          <ac:graphicFrameMkLst>
            <pc:docMk/>
            <pc:sldMk cId="131559952" sldId="283"/>
            <ac:graphicFrameMk id="4" creationId="{A4AFD4D6-E5FD-726D-01C0-9BBCB35D771F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5:01:04.002" v="93" actId="14100"/>
        <pc:sldMkLst>
          <pc:docMk/>
          <pc:sldMk cId="3705697845" sldId="286"/>
        </pc:sldMkLst>
        <pc:spChg chg="mod">
          <ac:chgData name="Perera P.V.Y. it20382476" userId="98be5126-3bb6-4631-868c-23385c81f625" providerId="ADAL" clId="{522041E9-0147-4D2F-99A6-096290FC3493}" dt="2023-03-26T15:00:11.753" v="90" actId="108"/>
          <ac:spMkLst>
            <pc:docMk/>
            <pc:sldMk cId="3705697845" sldId="286"/>
            <ac:spMk id="2" creationId="{4EFA597D-C6E4-43EE-876D-69EBBB7388A6}"/>
          </ac:spMkLst>
        </pc:spChg>
        <pc:spChg chg="mod">
          <ac:chgData name="Perera P.V.Y. it20382476" userId="98be5126-3bb6-4631-868c-23385c81f625" providerId="ADAL" clId="{522041E9-0147-4D2F-99A6-096290FC3493}" dt="2023-03-26T15:01:04.002" v="93" actId="14100"/>
          <ac:spMkLst>
            <pc:docMk/>
            <pc:sldMk cId="3705697845" sldId="286"/>
            <ac:spMk id="4" creationId="{D99E6EED-AC5F-C5DA-6722-5CB8C51FCE52}"/>
          </ac:spMkLst>
        </pc:spChg>
        <pc:picChg chg="mod">
          <ac:chgData name="Perera P.V.Y. it20382476" userId="98be5126-3bb6-4631-868c-23385c81f625" providerId="ADAL" clId="{522041E9-0147-4D2F-99A6-096290FC3493}" dt="2023-03-26T15:00:48.217" v="92" actId="1076"/>
          <ac:picMkLst>
            <pc:docMk/>
            <pc:sldMk cId="3705697845" sldId="286"/>
            <ac:picMk id="8" creationId="{7FFA95BF-B63C-D340-6C69-C434C84BDE87}"/>
          </ac:picMkLst>
        </pc:picChg>
      </pc:sldChg>
      <pc:sldChg chg="addSp delSp modSp mod">
        <pc:chgData name="Perera P.V.Y. it20382476" userId="98be5126-3bb6-4631-868c-23385c81f625" providerId="ADAL" clId="{522041E9-0147-4D2F-99A6-096290FC3493}" dt="2023-03-26T15:06:47.669" v="131" actId="1076"/>
        <pc:sldMkLst>
          <pc:docMk/>
          <pc:sldMk cId="170568754" sldId="289"/>
        </pc:sldMkLst>
        <pc:spChg chg="del mod">
          <ac:chgData name="Perera P.V.Y. it20382476" userId="98be5126-3bb6-4631-868c-23385c81f625" providerId="ADAL" clId="{522041E9-0147-4D2F-99A6-096290FC3493}" dt="2023-03-26T15:06:34.696" v="127" actId="478"/>
          <ac:spMkLst>
            <pc:docMk/>
            <pc:sldMk cId="170568754" sldId="289"/>
            <ac:spMk id="2" creationId="{CE9A86BF-3E49-1537-70D0-D950044071C6}"/>
          </ac:spMkLst>
        </pc:spChg>
        <pc:spChg chg="add del mod">
          <ac:chgData name="Perera P.V.Y. it20382476" userId="98be5126-3bb6-4631-868c-23385c81f625" providerId="ADAL" clId="{522041E9-0147-4D2F-99A6-096290FC3493}" dt="2023-03-26T15:06:44.458" v="130" actId="478"/>
          <ac:spMkLst>
            <pc:docMk/>
            <pc:sldMk cId="170568754" sldId="289"/>
            <ac:spMk id="7" creationId="{314A6497-F7F1-B775-C886-0AB654BE69E9}"/>
          </ac:spMkLst>
        </pc:spChg>
        <pc:spChg chg="add mod">
          <ac:chgData name="Perera P.V.Y. it20382476" userId="98be5126-3bb6-4631-868c-23385c81f625" providerId="ADAL" clId="{522041E9-0147-4D2F-99A6-096290FC3493}" dt="2023-03-26T15:06:47.669" v="131" actId="1076"/>
          <ac:spMkLst>
            <pc:docMk/>
            <pc:sldMk cId="170568754" sldId="289"/>
            <ac:spMk id="8" creationId="{6CD8877C-F469-6182-84D6-CD6998C03736}"/>
          </ac:spMkLst>
        </pc:spChg>
        <pc:picChg chg="mod ord">
          <ac:chgData name="Perera P.V.Y. it20382476" userId="98be5126-3bb6-4631-868c-23385c81f625" providerId="ADAL" clId="{522041E9-0147-4D2F-99A6-096290FC3493}" dt="2023-03-26T15:06:28.229" v="123" actId="1076"/>
          <ac:picMkLst>
            <pc:docMk/>
            <pc:sldMk cId="170568754" sldId="289"/>
            <ac:picMk id="4" creationId="{307F4B43-7E56-894B-B144-A652626206E9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02:55.441" v="104" actId="20577"/>
        <pc:sldMkLst>
          <pc:docMk/>
          <pc:sldMk cId="536392220" sldId="292"/>
        </pc:sldMkLst>
        <pc:spChg chg="mod">
          <ac:chgData name="Perera P.V.Y. it20382476" userId="98be5126-3bb6-4631-868c-23385c81f625" providerId="ADAL" clId="{522041E9-0147-4D2F-99A6-096290FC3493}" dt="2023-03-26T15:01:38.526" v="96" actId="108"/>
          <ac:spMkLst>
            <pc:docMk/>
            <pc:sldMk cId="536392220" sldId="292"/>
            <ac:spMk id="2" creationId="{99C9236C-8EBA-C8CC-7FCE-8E3047ACE74A}"/>
          </ac:spMkLst>
        </pc:spChg>
        <pc:spChg chg="mod">
          <ac:chgData name="Perera P.V.Y. it20382476" userId="98be5126-3bb6-4631-868c-23385c81f625" providerId="ADAL" clId="{522041E9-0147-4D2F-99A6-096290FC3493}" dt="2023-03-26T15:02:55.441" v="104" actId="20577"/>
          <ac:spMkLst>
            <pc:docMk/>
            <pc:sldMk cId="536392220" sldId="292"/>
            <ac:spMk id="4" creationId="{202ACE7C-F645-FD48-7258-9F3BBD863131}"/>
          </ac:spMkLst>
        </pc:spChg>
        <pc:picChg chg="mod ord">
          <ac:chgData name="Perera P.V.Y. it20382476" userId="98be5126-3bb6-4631-868c-23385c81f625" providerId="ADAL" clId="{522041E9-0147-4D2F-99A6-096290FC3493}" dt="2023-03-26T15:01:26.984" v="95" actId="167"/>
          <ac:picMkLst>
            <pc:docMk/>
            <pc:sldMk cId="536392220" sldId="292"/>
            <ac:picMk id="5" creationId="{893464A8-1F67-811F-5EB9-2983CCA6C587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04:30.366" v="115" actId="20577"/>
        <pc:sldMkLst>
          <pc:docMk/>
          <pc:sldMk cId="3275612842" sldId="295"/>
        </pc:sldMkLst>
        <pc:spChg chg="mod">
          <ac:chgData name="Perera P.V.Y. it20382476" userId="98be5126-3bb6-4631-868c-23385c81f625" providerId="ADAL" clId="{522041E9-0147-4D2F-99A6-096290FC3493}" dt="2023-03-26T15:04:09.334" v="110" actId="1076"/>
          <ac:spMkLst>
            <pc:docMk/>
            <pc:sldMk cId="3275612842" sldId="295"/>
            <ac:spMk id="2" creationId="{4B74E757-805A-9FC0-1452-EBD717644F0D}"/>
          </ac:spMkLst>
        </pc:spChg>
        <pc:spChg chg="mod">
          <ac:chgData name="Perera P.V.Y. it20382476" userId="98be5126-3bb6-4631-868c-23385c81f625" providerId="ADAL" clId="{522041E9-0147-4D2F-99A6-096290FC3493}" dt="2023-03-26T15:04:30.366" v="115" actId="20577"/>
          <ac:spMkLst>
            <pc:docMk/>
            <pc:sldMk cId="3275612842" sldId="295"/>
            <ac:spMk id="4" creationId="{F40BFFD7-937B-10F7-81AD-971BA6BB422C}"/>
          </ac:spMkLst>
        </pc:spChg>
      </pc:sldChg>
      <pc:sldChg chg="addSp delSp modSp mod delAnim modAnim">
        <pc:chgData name="Perera P.V.Y. it20382476" userId="98be5126-3bb6-4631-868c-23385c81f625" providerId="ADAL" clId="{522041E9-0147-4D2F-99A6-096290FC3493}" dt="2023-03-26T18:08:22.011" v="635"/>
        <pc:sldMkLst>
          <pc:docMk/>
          <pc:sldMk cId="4119766830" sldId="304"/>
        </pc:sldMkLst>
        <pc:graphicFrameChg chg="add mod">
          <ac:chgData name="Perera P.V.Y. it20382476" userId="98be5126-3bb6-4631-868c-23385c81f625" providerId="ADAL" clId="{522041E9-0147-4D2F-99A6-096290FC3493}" dt="2023-03-26T18:08:22.011" v="635"/>
          <ac:graphicFrameMkLst>
            <pc:docMk/>
            <pc:sldMk cId="4119766830" sldId="304"/>
            <ac:graphicFrameMk id="6" creationId="{C8B976A3-30C7-6382-71AD-1D80AEF0F30A}"/>
          </ac:graphicFrameMkLst>
        </pc:graphicFrameChg>
        <pc:graphicFrameChg chg="del mod">
          <ac:chgData name="Perera P.V.Y. it20382476" userId="98be5126-3bb6-4631-868c-23385c81f625" providerId="ADAL" clId="{522041E9-0147-4D2F-99A6-096290FC3493}" dt="2023-03-26T18:08:14.988" v="633" actId="478"/>
          <ac:graphicFrameMkLst>
            <pc:docMk/>
            <pc:sldMk cId="4119766830" sldId="304"/>
            <ac:graphicFrameMk id="27" creationId="{23CD6811-31C3-C04C-59DB-978A503E81B2}"/>
          </ac:graphicFrameMkLst>
        </pc:graphicFrameChg>
      </pc:sldChg>
      <pc:sldChg chg="addSp delSp modSp mod delAnim">
        <pc:chgData name="Perera P.V.Y. it20382476" userId="98be5126-3bb6-4631-868c-23385c81f625" providerId="ADAL" clId="{522041E9-0147-4D2F-99A6-096290FC3493}" dt="2023-03-26T15:20:02.074" v="176" actId="1076"/>
        <pc:sldMkLst>
          <pc:docMk/>
          <pc:sldMk cId="2866828572" sldId="307"/>
        </pc:sldMkLst>
        <pc:spChg chg="mod">
          <ac:chgData name="Perera P.V.Y. it20382476" userId="98be5126-3bb6-4631-868c-23385c81f625" providerId="ADAL" clId="{522041E9-0147-4D2F-99A6-096290FC3493}" dt="2023-03-26T15:19:54.570" v="175" actId="1076"/>
          <ac:spMkLst>
            <pc:docMk/>
            <pc:sldMk cId="2866828572" sldId="307"/>
            <ac:spMk id="5" creationId="{61660B07-54D2-1455-9A46-AF8A8E94E068}"/>
          </ac:spMkLst>
        </pc:spChg>
        <pc:spChg chg="del">
          <ac:chgData name="Perera P.V.Y. it20382476" userId="98be5126-3bb6-4631-868c-23385c81f625" providerId="ADAL" clId="{522041E9-0147-4D2F-99A6-096290FC3493}" dt="2023-03-26T15:19:30.391" v="166" actId="478"/>
          <ac:spMkLst>
            <pc:docMk/>
            <pc:sldMk cId="2866828572" sldId="307"/>
            <ac:spMk id="6" creationId="{08AFF52B-6048-C34B-4150-F01938D8F1C7}"/>
          </ac:spMkLst>
        </pc:spChg>
        <pc:spChg chg="del">
          <ac:chgData name="Perera P.V.Y. it20382476" userId="98be5126-3bb6-4631-868c-23385c81f625" providerId="ADAL" clId="{522041E9-0147-4D2F-99A6-096290FC3493}" dt="2023-03-26T15:19:24.171" v="163" actId="478"/>
          <ac:spMkLst>
            <pc:docMk/>
            <pc:sldMk cId="2866828572" sldId="307"/>
            <ac:spMk id="7" creationId="{B66E46DD-A0E2-E7A6-2676-F5C1C3A5E751}"/>
          </ac:spMkLst>
        </pc:spChg>
        <pc:spChg chg="del">
          <ac:chgData name="Perera P.V.Y. it20382476" userId="98be5126-3bb6-4631-868c-23385c81f625" providerId="ADAL" clId="{522041E9-0147-4D2F-99A6-096290FC3493}" dt="2023-03-26T15:19:30.391" v="166" actId="478"/>
          <ac:spMkLst>
            <pc:docMk/>
            <pc:sldMk cId="2866828572" sldId="307"/>
            <ac:spMk id="8" creationId="{F3C525AA-E9E9-6E8E-A4AD-D87D32855862}"/>
          </ac:spMkLst>
        </pc:spChg>
        <pc:spChg chg="del mod">
          <ac:chgData name="Perera P.V.Y. it20382476" userId="98be5126-3bb6-4631-868c-23385c81f625" providerId="ADAL" clId="{522041E9-0147-4D2F-99A6-096290FC3493}" dt="2023-03-26T15:19:28.257" v="165" actId="478"/>
          <ac:spMkLst>
            <pc:docMk/>
            <pc:sldMk cId="2866828572" sldId="307"/>
            <ac:spMk id="9" creationId="{BF2E81D4-9C36-2CB1-E176-618132C91A00}"/>
          </ac:spMkLst>
        </pc:spChg>
        <pc:spChg chg="del">
          <ac:chgData name="Perera P.V.Y. it20382476" userId="98be5126-3bb6-4631-868c-23385c81f625" providerId="ADAL" clId="{522041E9-0147-4D2F-99A6-096290FC3493}" dt="2023-03-26T15:19:33.183" v="167" actId="478"/>
          <ac:spMkLst>
            <pc:docMk/>
            <pc:sldMk cId="2866828572" sldId="307"/>
            <ac:spMk id="10" creationId="{401169F2-5DC2-C2EC-5DF1-2733EE53E8EB}"/>
          </ac:spMkLst>
        </pc:spChg>
        <pc:spChg chg="del mod">
          <ac:chgData name="Perera P.V.Y. it20382476" userId="98be5126-3bb6-4631-868c-23385c81f625" providerId="ADAL" clId="{522041E9-0147-4D2F-99A6-096290FC3493}" dt="2023-03-26T15:19:41.950" v="171" actId="478"/>
          <ac:spMkLst>
            <pc:docMk/>
            <pc:sldMk cId="2866828572" sldId="307"/>
            <ac:spMk id="11" creationId="{E3970187-0E51-9508-0FA7-7315B6B0AFEC}"/>
          </ac:spMkLst>
        </pc:spChg>
        <pc:spChg chg="del">
          <ac:chgData name="Perera P.V.Y. it20382476" userId="98be5126-3bb6-4631-868c-23385c81f625" providerId="ADAL" clId="{522041E9-0147-4D2F-99A6-096290FC3493}" dt="2023-03-26T15:19:44.741" v="172" actId="478"/>
          <ac:spMkLst>
            <pc:docMk/>
            <pc:sldMk cId="2866828572" sldId="307"/>
            <ac:spMk id="12" creationId="{493C5B75-5DB0-EF36-3ECE-8308658936C6}"/>
          </ac:spMkLst>
        </pc:spChg>
        <pc:spChg chg="del">
          <ac:chgData name="Perera P.V.Y. it20382476" userId="98be5126-3bb6-4631-868c-23385c81f625" providerId="ADAL" clId="{522041E9-0147-4D2F-99A6-096290FC3493}" dt="2023-03-26T15:19:33.183" v="167" actId="478"/>
          <ac:spMkLst>
            <pc:docMk/>
            <pc:sldMk cId="2866828572" sldId="307"/>
            <ac:spMk id="13" creationId="{B4013E7C-4DFD-6D4E-E8BE-62460B968487}"/>
          </ac:spMkLst>
        </pc:spChg>
        <pc:graphicFrameChg chg="add mod">
          <ac:chgData name="Perera P.V.Y. it20382476" userId="98be5126-3bb6-4631-868c-23385c81f625" providerId="ADAL" clId="{522041E9-0147-4D2F-99A6-096290FC3493}" dt="2023-03-26T15:19:49.868" v="173"/>
          <ac:graphicFrameMkLst>
            <pc:docMk/>
            <pc:sldMk cId="2866828572" sldId="307"/>
            <ac:graphicFrameMk id="4" creationId="{5BDF8941-0B2F-BD04-17D9-26E7E5E1B60F}"/>
          </ac:graphicFrameMkLst>
        </pc:graphicFrameChg>
        <pc:graphicFrameChg chg="del mod">
          <ac:chgData name="Perera P.V.Y. it20382476" userId="98be5126-3bb6-4631-868c-23385c81f625" providerId="ADAL" clId="{522041E9-0147-4D2F-99A6-096290FC3493}" dt="2023-03-26T15:19:02.737" v="157" actId="478"/>
          <ac:graphicFrameMkLst>
            <pc:docMk/>
            <pc:sldMk cId="2866828572" sldId="307"/>
            <ac:graphicFrameMk id="14" creationId="{F0D31F28-9CA3-4D09-3BB4-CBAC385D7717}"/>
          </ac:graphicFrameMkLst>
        </pc:graphicFrameChg>
        <pc:picChg chg="add del mod ord">
          <ac:chgData name="Perera P.V.Y. it20382476" userId="98be5126-3bb6-4631-868c-23385c81f625" providerId="ADAL" clId="{522041E9-0147-4D2F-99A6-096290FC3493}" dt="2023-03-26T15:20:02.074" v="176" actId="1076"/>
          <ac:picMkLst>
            <pc:docMk/>
            <pc:sldMk cId="2866828572" sldId="307"/>
            <ac:picMk id="15" creationId="{0D5B4D9A-EED3-1FF2-47D8-2E449D50D176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14:11.220" v="136" actId="1076"/>
        <pc:sldMkLst>
          <pc:docMk/>
          <pc:sldMk cId="3576358562" sldId="310"/>
        </pc:sldMkLst>
        <pc:spChg chg="mod">
          <ac:chgData name="Perera P.V.Y. it20382476" userId="98be5126-3bb6-4631-868c-23385c81f625" providerId="ADAL" clId="{522041E9-0147-4D2F-99A6-096290FC3493}" dt="2023-03-26T15:13:13.241" v="134" actId="1076"/>
          <ac:spMkLst>
            <pc:docMk/>
            <pc:sldMk cId="3576358562" sldId="310"/>
            <ac:spMk id="2" creationId="{71ED0F23-695A-4849-10BE-95A9055D182F}"/>
          </ac:spMkLst>
        </pc:spChg>
        <pc:graphicFrameChg chg="mod">
          <ac:chgData name="Perera P.V.Y. it20382476" userId="98be5126-3bb6-4631-868c-23385c81f625" providerId="ADAL" clId="{522041E9-0147-4D2F-99A6-096290FC3493}" dt="2023-03-26T15:14:11.220" v="136" actId="1076"/>
          <ac:graphicFrameMkLst>
            <pc:docMk/>
            <pc:sldMk cId="3576358562" sldId="310"/>
            <ac:graphicFrameMk id="7" creationId="{8558938A-3155-88BA-AC48-0A48E1C95FAC}"/>
          </ac:graphicFrameMkLst>
        </pc:graphicFrameChg>
        <pc:picChg chg="mod">
          <ac:chgData name="Perera P.V.Y. it20382476" userId="98be5126-3bb6-4631-868c-23385c81f625" providerId="ADAL" clId="{522041E9-0147-4D2F-99A6-096290FC3493}" dt="2023-03-26T15:13:41.388" v="135" actId="1076"/>
          <ac:picMkLst>
            <pc:docMk/>
            <pc:sldMk cId="3576358562" sldId="310"/>
            <ac:picMk id="5" creationId="{1CD7EE35-2302-5B8A-D056-B6CDCAEFEF57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24:52.307" v="182" actId="1076"/>
        <pc:sldMkLst>
          <pc:docMk/>
          <pc:sldMk cId="183459186" sldId="316"/>
        </pc:sldMkLst>
        <pc:picChg chg="mod">
          <ac:chgData name="Perera P.V.Y. it20382476" userId="98be5126-3bb6-4631-868c-23385c81f625" providerId="ADAL" clId="{522041E9-0147-4D2F-99A6-096290FC3493}" dt="2023-03-26T15:24:52.307" v="182" actId="1076"/>
          <ac:picMkLst>
            <pc:docMk/>
            <pc:sldMk cId="183459186" sldId="316"/>
            <ac:picMk id="5" creationId="{51860F85-26E0-74CB-6D5F-A93A7E0AAAD0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3:22:10.721" v="5" actId="20577"/>
        <pc:sldMkLst>
          <pc:docMk/>
          <pc:sldMk cId="4195178756" sldId="349"/>
        </pc:sldMkLst>
        <pc:spChg chg="mod">
          <ac:chgData name="Perera P.V.Y. it20382476" userId="98be5126-3bb6-4631-868c-23385c81f625" providerId="ADAL" clId="{522041E9-0147-4D2F-99A6-096290FC3493}" dt="2023-03-26T13:22:10.721" v="5" actId="20577"/>
          <ac:spMkLst>
            <pc:docMk/>
            <pc:sldMk cId="4195178756" sldId="349"/>
            <ac:spMk id="2" creationId="{A63B6185-24BD-516D-39BC-3D596C809131}"/>
          </ac:spMkLst>
        </pc:spChg>
      </pc:sldChg>
      <pc:sldChg chg="modSp mod">
        <pc:chgData name="Perera P.V.Y. it20382476" userId="98be5126-3bb6-4631-868c-23385c81f625" providerId="ADAL" clId="{522041E9-0147-4D2F-99A6-096290FC3493}" dt="2023-03-26T13:23:13.517" v="7" actId="108"/>
        <pc:sldMkLst>
          <pc:docMk/>
          <pc:sldMk cId="3949201497" sldId="352"/>
        </pc:sldMkLst>
        <pc:spChg chg="mod">
          <ac:chgData name="Perera P.V.Y. it20382476" userId="98be5126-3bb6-4631-868c-23385c81f625" providerId="ADAL" clId="{522041E9-0147-4D2F-99A6-096290FC3493}" dt="2023-03-26T13:23:13.517" v="7" actId="108"/>
          <ac:spMkLst>
            <pc:docMk/>
            <pc:sldMk cId="3949201497" sldId="352"/>
            <ac:spMk id="2" creationId="{60E4306E-FE6F-E6CA-8CB8-EF24C96D4123}"/>
          </ac:spMkLst>
        </pc:spChg>
        <pc:picChg chg="ord">
          <ac:chgData name="Perera P.V.Y. it20382476" userId="98be5126-3bb6-4631-868c-23385c81f625" providerId="ADAL" clId="{522041E9-0147-4D2F-99A6-096290FC3493}" dt="2023-03-26T13:22:29.385" v="6" actId="167"/>
          <ac:picMkLst>
            <pc:docMk/>
            <pc:sldMk cId="3949201497" sldId="352"/>
            <ac:picMk id="4" creationId="{26F9D0FE-2151-709C-0EFD-5B4C8085C59E}"/>
          </ac:picMkLst>
        </pc:picChg>
      </pc:sldChg>
      <pc:sldChg chg="addSp delSp modSp mod delAnim">
        <pc:chgData name="Perera P.V.Y. it20382476" userId="98be5126-3bb6-4631-868c-23385c81f625" providerId="ADAL" clId="{522041E9-0147-4D2F-99A6-096290FC3493}" dt="2023-03-26T18:04:24.665" v="631"/>
        <pc:sldMkLst>
          <pc:docMk/>
          <pc:sldMk cId="2945299996" sldId="415"/>
        </pc:sldMkLst>
        <pc:spChg chg="add mod">
          <ac:chgData name="Perera P.V.Y. it20382476" userId="98be5126-3bb6-4631-868c-23385c81f625" providerId="ADAL" clId="{522041E9-0147-4D2F-99A6-096290FC3493}" dt="2023-03-26T18:04:24.665" v="631"/>
          <ac:spMkLst>
            <pc:docMk/>
            <pc:sldMk cId="2945299996" sldId="415"/>
            <ac:spMk id="7" creationId="{07343DC2-478C-32D5-D81D-358EACEF03B1}"/>
          </ac:spMkLst>
        </pc:spChg>
        <pc:spChg chg="add mod">
          <ac:chgData name="Perera P.V.Y. it20382476" userId="98be5126-3bb6-4631-868c-23385c81f625" providerId="ADAL" clId="{522041E9-0147-4D2F-99A6-096290FC3493}" dt="2023-03-26T18:04:24.665" v="631"/>
          <ac:spMkLst>
            <pc:docMk/>
            <pc:sldMk cId="2945299996" sldId="415"/>
            <ac:spMk id="8" creationId="{FD80807B-7B41-A053-5BEA-028C223B7ECE}"/>
          </ac:spMkLst>
        </pc:spChg>
        <pc:spChg chg="mod">
          <ac:chgData name="Perera P.V.Y. it20382476" userId="98be5126-3bb6-4631-868c-23385c81f625" providerId="ADAL" clId="{522041E9-0147-4D2F-99A6-096290FC3493}" dt="2023-03-26T17:50:42.702" v="582" actId="164"/>
          <ac:spMkLst>
            <pc:docMk/>
            <pc:sldMk cId="2945299996" sldId="415"/>
            <ac:spMk id="49" creationId="{CA76589C-8954-F6C3-CC01-E5D52B943811}"/>
          </ac:spMkLst>
        </pc:spChg>
        <pc:spChg chg="mod">
          <ac:chgData name="Perera P.V.Y. it20382476" userId="98be5126-3bb6-4631-868c-23385c81f625" providerId="ADAL" clId="{522041E9-0147-4D2F-99A6-096290FC3493}" dt="2023-03-26T17:50:42.702" v="582" actId="164"/>
          <ac:spMkLst>
            <pc:docMk/>
            <pc:sldMk cId="2945299996" sldId="415"/>
            <ac:spMk id="50" creationId="{29C71DC4-918A-E99D-F593-27BCCF6747C1}"/>
          </ac:spMkLst>
        </pc:spChg>
        <pc:spChg chg="mod">
          <ac:chgData name="Perera P.V.Y. it20382476" userId="98be5126-3bb6-4631-868c-23385c81f625" providerId="ADAL" clId="{522041E9-0147-4D2F-99A6-096290FC3493}" dt="2023-03-26T17:50:42.702" v="582" actId="164"/>
          <ac:spMkLst>
            <pc:docMk/>
            <pc:sldMk cId="2945299996" sldId="415"/>
            <ac:spMk id="53" creationId="{76E38AE2-18DA-7705-BA0F-7DFEC1ADED80}"/>
          </ac:spMkLst>
        </pc:spChg>
        <pc:spChg chg="mod">
          <ac:chgData name="Perera P.V.Y. it20382476" userId="98be5126-3bb6-4631-868c-23385c81f625" providerId="ADAL" clId="{522041E9-0147-4D2F-99A6-096290FC3493}" dt="2023-03-26T17:50:42.702" v="582" actId="164"/>
          <ac:spMkLst>
            <pc:docMk/>
            <pc:sldMk cId="2945299996" sldId="415"/>
            <ac:spMk id="55" creationId="{5172073B-3B29-4104-0C75-6E7F0B9274E2}"/>
          </ac:spMkLst>
        </pc:spChg>
        <pc:spChg chg="mod">
          <ac:chgData name="Perera P.V.Y. it20382476" userId="98be5126-3bb6-4631-868c-23385c81f625" providerId="ADAL" clId="{522041E9-0147-4D2F-99A6-096290FC3493}" dt="2023-03-26T17:50:44.187" v="583" actId="164"/>
          <ac:spMkLst>
            <pc:docMk/>
            <pc:sldMk cId="2945299996" sldId="415"/>
            <ac:spMk id="57" creationId="{AC412DCA-DD7A-2D9B-424A-55F28EB276F2}"/>
          </ac:spMkLst>
        </pc:spChg>
        <pc:grpChg chg="add mod">
          <ac:chgData name="Perera P.V.Y. it20382476" userId="98be5126-3bb6-4631-868c-23385c81f625" providerId="ADAL" clId="{522041E9-0147-4D2F-99A6-096290FC3493}" dt="2023-03-26T18:04:24.665" v="631"/>
          <ac:grpSpMkLst>
            <pc:docMk/>
            <pc:sldMk cId="2945299996" sldId="415"/>
            <ac:grpSpMk id="3" creationId="{687F5629-F17F-3664-369C-038B1C5C1FFE}"/>
          </ac:grpSpMkLst>
        </pc:grpChg>
        <pc:grpChg chg="mod">
          <ac:chgData name="Perera P.V.Y. it20382476" userId="98be5126-3bb6-4631-868c-23385c81f625" providerId="ADAL" clId="{522041E9-0147-4D2F-99A6-096290FC3493}" dt="2023-03-26T17:50:44.187" v="583" actId="164"/>
          <ac:grpSpMkLst>
            <pc:docMk/>
            <pc:sldMk cId="2945299996" sldId="415"/>
            <ac:grpSpMk id="44" creationId="{F5B510EA-E11D-F63C-40A1-A054BA16E89B}"/>
          </ac:grpSpMkLst>
        </pc:grpChg>
        <pc:grpChg chg="mod">
          <ac:chgData name="Perera P.V.Y. it20382476" userId="98be5126-3bb6-4631-868c-23385c81f625" providerId="ADAL" clId="{522041E9-0147-4D2F-99A6-096290FC3493}" dt="2023-03-26T17:50:42.702" v="582" actId="164"/>
          <ac:grpSpMkLst>
            <pc:docMk/>
            <pc:sldMk cId="2945299996" sldId="415"/>
            <ac:grpSpMk id="45" creationId="{8F2548C8-3014-BCE2-2C6B-6D79065B88A0}"/>
          </ac:grpSpMkLst>
        </pc:grpChg>
        <pc:grpChg chg="mod">
          <ac:chgData name="Perera P.V.Y. it20382476" userId="98be5126-3bb6-4631-868c-23385c81f625" providerId="ADAL" clId="{522041E9-0147-4D2F-99A6-096290FC3493}" dt="2023-03-26T17:50:42.702" v="582" actId="164"/>
          <ac:grpSpMkLst>
            <pc:docMk/>
            <pc:sldMk cId="2945299996" sldId="415"/>
            <ac:grpSpMk id="48" creationId="{80CDC8EE-2A27-D509-FA69-9B772ABCC947}"/>
          </ac:grpSpMkLst>
        </pc:grpChg>
        <pc:grpChg chg="add mod">
          <ac:chgData name="Perera P.V.Y. it20382476" userId="98be5126-3bb6-4631-868c-23385c81f625" providerId="ADAL" clId="{522041E9-0147-4D2F-99A6-096290FC3493}" dt="2023-03-26T17:50:42.702" v="582" actId="164"/>
          <ac:grpSpMkLst>
            <pc:docMk/>
            <pc:sldMk cId="2945299996" sldId="415"/>
            <ac:grpSpMk id="60" creationId="{ED27BA93-A38F-96E8-5251-AC6A129A7182}"/>
          </ac:grpSpMkLst>
        </pc:grpChg>
        <pc:grpChg chg="add mod">
          <ac:chgData name="Perera P.V.Y. it20382476" userId="98be5126-3bb6-4631-868c-23385c81f625" providerId="ADAL" clId="{522041E9-0147-4D2F-99A6-096290FC3493}" dt="2023-03-26T17:50:44.187" v="583" actId="164"/>
          <ac:grpSpMkLst>
            <pc:docMk/>
            <pc:sldMk cId="2945299996" sldId="415"/>
            <ac:grpSpMk id="61" creationId="{4886F8B9-3288-429C-9AAC-616BC3192F13}"/>
          </ac:grpSpMkLst>
        </pc:grpChg>
        <pc:graphicFrameChg chg="del mod">
          <ac:chgData name="Perera P.V.Y. it20382476" userId="98be5126-3bb6-4631-868c-23385c81f625" providerId="ADAL" clId="{522041E9-0147-4D2F-99A6-096290FC3493}" dt="2023-03-26T18:04:21.528" v="629" actId="478"/>
          <ac:graphicFrameMkLst>
            <pc:docMk/>
            <pc:sldMk cId="2945299996" sldId="415"/>
            <ac:graphicFrameMk id="25" creationId="{CE8BD4ED-68B7-FE87-94E2-B645B50B9595}"/>
          </ac:graphicFrameMkLst>
        </pc:graphicFrameChg>
        <pc:picChg chg="mod">
          <ac:chgData name="Perera P.V.Y. it20382476" userId="98be5126-3bb6-4631-868c-23385c81f625" providerId="ADAL" clId="{522041E9-0147-4D2F-99A6-096290FC3493}" dt="2023-03-26T17:50:33.747" v="580" actId="1076"/>
          <ac:picMkLst>
            <pc:docMk/>
            <pc:sldMk cId="2945299996" sldId="415"/>
            <ac:picMk id="5" creationId="{0CAC3A60-1456-276B-6ADE-DE079DF46B4A}"/>
          </ac:picMkLst>
        </pc:picChg>
        <pc:picChg chg="mod">
          <ac:chgData name="Perera P.V.Y. it20382476" userId="98be5126-3bb6-4631-868c-23385c81f625" providerId="ADAL" clId="{522041E9-0147-4D2F-99A6-096290FC3493}" dt="2023-03-26T17:50:44.187" v="583" actId="164"/>
          <ac:picMkLst>
            <pc:docMk/>
            <pc:sldMk cId="2945299996" sldId="415"/>
            <ac:picMk id="43" creationId="{AF02594D-F6FD-C210-8DF9-48C592EA37DF}"/>
          </ac:picMkLst>
        </pc:picChg>
        <pc:picChg chg="mod">
          <ac:chgData name="Perera P.V.Y. it20382476" userId="98be5126-3bb6-4631-868c-23385c81f625" providerId="ADAL" clId="{522041E9-0147-4D2F-99A6-096290FC3493}" dt="2023-03-26T17:50:42.702" v="582" actId="164"/>
          <ac:picMkLst>
            <pc:docMk/>
            <pc:sldMk cId="2945299996" sldId="415"/>
            <ac:picMk id="46" creationId="{9B27556B-7D93-7229-90AD-DDD7E4645531}"/>
          </ac:picMkLst>
        </pc:picChg>
        <pc:picChg chg="mod">
          <ac:chgData name="Perera P.V.Y. it20382476" userId="98be5126-3bb6-4631-868c-23385c81f625" providerId="ADAL" clId="{522041E9-0147-4D2F-99A6-096290FC3493}" dt="2023-03-26T17:50:42.702" v="582" actId="164"/>
          <ac:picMkLst>
            <pc:docMk/>
            <pc:sldMk cId="2945299996" sldId="415"/>
            <ac:picMk id="54" creationId="{76F154F8-FFE4-C770-171A-46DCE1C1EF4F}"/>
          </ac:picMkLst>
        </pc:picChg>
        <pc:picChg chg="mod">
          <ac:chgData name="Perera P.V.Y. it20382476" userId="98be5126-3bb6-4631-868c-23385c81f625" providerId="ADAL" clId="{522041E9-0147-4D2F-99A6-096290FC3493}" dt="2023-03-26T17:50:44.187" v="583" actId="164"/>
          <ac:picMkLst>
            <pc:docMk/>
            <pc:sldMk cId="2945299996" sldId="415"/>
            <ac:picMk id="56" creationId="{71853F96-3094-D303-BEF5-5C4045485876}"/>
          </ac:picMkLst>
        </pc:picChg>
        <pc:picChg chg="mod">
          <ac:chgData name="Perera P.V.Y. it20382476" userId="98be5126-3bb6-4631-868c-23385c81f625" providerId="ADAL" clId="{522041E9-0147-4D2F-99A6-096290FC3493}" dt="2023-03-26T17:50:44.187" v="583" actId="164"/>
          <ac:picMkLst>
            <pc:docMk/>
            <pc:sldMk cId="2945299996" sldId="415"/>
            <ac:picMk id="59" creationId="{0CDEB548-129C-E31A-DB7B-338CD5B82AD9}"/>
          </ac:picMkLst>
        </pc:picChg>
        <pc:cxnChg chg="mod">
          <ac:chgData name="Perera P.V.Y. it20382476" userId="98be5126-3bb6-4631-868c-23385c81f625" providerId="ADAL" clId="{522041E9-0147-4D2F-99A6-096290FC3493}" dt="2023-03-26T17:50:42.702" v="582" actId="164"/>
          <ac:cxnSpMkLst>
            <pc:docMk/>
            <pc:sldMk cId="2945299996" sldId="415"/>
            <ac:cxnSpMk id="47" creationId="{DE296EE6-0A62-FE89-E0CF-8182AF75A898}"/>
          </ac:cxnSpMkLst>
        </pc:cxnChg>
        <pc:cxnChg chg="mod">
          <ac:chgData name="Perera P.V.Y. it20382476" userId="98be5126-3bb6-4631-868c-23385c81f625" providerId="ADAL" clId="{522041E9-0147-4D2F-99A6-096290FC3493}" dt="2023-03-26T17:50:42.702" v="582" actId="164"/>
          <ac:cxnSpMkLst>
            <pc:docMk/>
            <pc:sldMk cId="2945299996" sldId="415"/>
            <ac:cxnSpMk id="51" creationId="{E7BBE94B-2E4B-D1AE-BFF3-917E27B2F851}"/>
          </ac:cxnSpMkLst>
        </pc:cxnChg>
        <pc:cxnChg chg="mod">
          <ac:chgData name="Perera P.V.Y. it20382476" userId="98be5126-3bb6-4631-868c-23385c81f625" providerId="ADAL" clId="{522041E9-0147-4D2F-99A6-096290FC3493}" dt="2023-03-26T17:50:42.702" v="582" actId="164"/>
          <ac:cxnSpMkLst>
            <pc:docMk/>
            <pc:sldMk cId="2945299996" sldId="415"/>
            <ac:cxnSpMk id="52" creationId="{7E598D23-2696-39D9-3C8C-70C526FD29AD}"/>
          </ac:cxnSpMkLst>
        </pc:cxnChg>
        <pc:cxnChg chg="mod">
          <ac:chgData name="Perera P.V.Y. it20382476" userId="98be5126-3bb6-4631-868c-23385c81f625" providerId="ADAL" clId="{522041E9-0147-4D2F-99A6-096290FC3493}" dt="2023-03-26T17:50:44.187" v="583" actId="164"/>
          <ac:cxnSpMkLst>
            <pc:docMk/>
            <pc:sldMk cId="2945299996" sldId="415"/>
            <ac:cxnSpMk id="58" creationId="{E4B58E28-02C2-5CB2-F9D6-E248C40DDC44}"/>
          </ac:cxnSpMkLst>
        </pc:cxnChg>
      </pc:sldChg>
      <pc:sldChg chg="addSp delSp modSp mod">
        <pc:chgData name="Perera P.V.Y. it20382476" userId="98be5126-3bb6-4631-868c-23385c81f625" providerId="ADAL" clId="{522041E9-0147-4D2F-99A6-096290FC3493}" dt="2023-03-26T16:08:23.779" v="491" actId="1076"/>
        <pc:sldMkLst>
          <pc:docMk/>
          <pc:sldMk cId="1875740110" sldId="436"/>
        </pc:sldMkLst>
        <pc:spChg chg="mod">
          <ac:chgData name="Perera P.V.Y. it20382476" userId="98be5126-3bb6-4631-868c-23385c81f625" providerId="ADAL" clId="{522041E9-0147-4D2F-99A6-096290FC3493}" dt="2023-03-26T16:03:17.251" v="335" actId="1076"/>
          <ac:spMkLst>
            <pc:docMk/>
            <pc:sldMk cId="1875740110" sldId="436"/>
            <ac:spMk id="2" creationId="{08CA36D3-5DAE-189C-C8E5-87DDFEF3662B}"/>
          </ac:spMkLst>
        </pc:spChg>
        <pc:spChg chg="mod">
          <ac:chgData name="Perera P.V.Y. it20382476" userId="98be5126-3bb6-4631-868c-23385c81f625" providerId="ADAL" clId="{522041E9-0147-4D2F-99A6-096290FC3493}" dt="2023-03-26T16:03:41.192" v="377" actId="1076"/>
          <ac:spMkLst>
            <pc:docMk/>
            <pc:sldMk cId="1875740110" sldId="436"/>
            <ac:spMk id="5" creationId="{12612E38-2F20-48FE-B6EB-86C61C202D88}"/>
          </ac:spMkLst>
        </pc:spChg>
        <pc:spChg chg="mod">
          <ac:chgData name="Perera P.V.Y. it20382476" userId="98be5126-3bb6-4631-868c-23385c81f625" providerId="ADAL" clId="{522041E9-0147-4D2F-99A6-096290FC3493}" dt="2023-03-26T16:08:20.339" v="490" actId="14100"/>
          <ac:spMkLst>
            <pc:docMk/>
            <pc:sldMk cId="1875740110" sldId="436"/>
            <ac:spMk id="7" creationId="{AFB12660-F9D3-DD85-A188-851D95723975}"/>
          </ac:spMkLst>
        </pc:spChg>
        <pc:spChg chg="add del">
          <ac:chgData name="Perera P.V.Y. it20382476" userId="98be5126-3bb6-4631-868c-23385c81f625" providerId="ADAL" clId="{522041E9-0147-4D2F-99A6-096290FC3493}" dt="2023-03-26T16:08:01.317" v="484" actId="478"/>
          <ac:spMkLst>
            <pc:docMk/>
            <pc:sldMk cId="1875740110" sldId="436"/>
            <ac:spMk id="11" creationId="{C1FE248A-D613-FBC9-A6EB-8467601A1043}"/>
          </ac:spMkLst>
        </pc:spChg>
        <pc:picChg chg="mod">
          <ac:chgData name="Perera P.V.Y. it20382476" userId="98be5126-3bb6-4631-868c-23385c81f625" providerId="ADAL" clId="{522041E9-0147-4D2F-99A6-096290FC3493}" dt="2023-03-26T16:03:22.310" v="336" actId="1076"/>
          <ac:picMkLst>
            <pc:docMk/>
            <pc:sldMk cId="1875740110" sldId="436"/>
            <ac:picMk id="4" creationId="{886BB0C0-2ADC-9654-5F0A-99BA7B8CA1AA}"/>
          </ac:picMkLst>
        </pc:picChg>
        <pc:picChg chg="mod">
          <ac:chgData name="Perera P.V.Y. it20382476" userId="98be5126-3bb6-4631-868c-23385c81f625" providerId="ADAL" clId="{522041E9-0147-4D2F-99A6-096290FC3493}" dt="2023-03-26T16:07:52.382" v="483" actId="1076"/>
          <ac:picMkLst>
            <pc:docMk/>
            <pc:sldMk cId="1875740110" sldId="436"/>
            <ac:picMk id="6" creationId="{6548EE87-A4B7-9557-32F5-291D0E88E8B4}"/>
          </ac:picMkLst>
        </pc:picChg>
        <pc:picChg chg="mod ord">
          <ac:chgData name="Perera P.V.Y. it20382476" userId="98be5126-3bb6-4631-868c-23385c81f625" providerId="ADAL" clId="{522041E9-0147-4D2F-99A6-096290FC3493}" dt="2023-03-26T16:04:00.627" v="379" actId="1076"/>
          <ac:picMkLst>
            <pc:docMk/>
            <pc:sldMk cId="1875740110" sldId="436"/>
            <ac:picMk id="8" creationId="{72B3856E-3564-07DB-AB7E-0AC29C345DC9}"/>
          </ac:picMkLst>
        </pc:picChg>
        <pc:picChg chg="add mod">
          <ac:chgData name="Perera P.V.Y. it20382476" userId="98be5126-3bb6-4631-868c-23385c81f625" providerId="ADAL" clId="{522041E9-0147-4D2F-99A6-096290FC3493}" dt="2023-03-26T16:08:23.779" v="491" actId="1076"/>
          <ac:picMkLst>
            <pc:docMk/>
            <pc:sldMk cId="1875740110" sldId="436"/>
            <ac:picMk id="10" creationId="{CFEF8F20-9DFD-8912-9318-BBEFD72444B9}"/>
          </ac:picMkLst>
        </pc:picChg>
      </pc:sldChg>
      <pc:sldChg chg="modSp">
        <pc:chgData name="Perera P.V.Y. it20382476" userId="98be5126-3bb6-4631-868c-23385c81f625" providerId="ADAL" clId="{522041E9-0147-4D2F-99A6-096290FC3493}" dt="2023-03-26T15:56:59.271" v="312" actId="20577"/>
        <pc:sldMkLst>
          <pc:docMk/>
          <pc:sldMk cId="2169814360" sldId="454"/>
        </pc:sldMkLst>
        <pc:graphicFrameChg chg="mod">
          <ac:chgData name="Perera P.V.Y. it20382476" userId="98be5126-3bb6-4631-868c-23385c81f625" providerId="ADAL" clId="{522041E9-0147-4D2F-99A6-096290FC3493}" dt="2023-03-26T15:56:59.271" v="312" actId="20577"/>
          <ac:graphicFrameMkLst>
            <pc:docMk/>
            <pc:sldMk cId="2169814360" sldId="454"/>
            <ac:graphicFrameMk id="188" creationId="{2BABA52C-D821-E47C-CF97-248CA14A0537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6:00:34.167" v="329" actId="20577"/>
        <pc:sldMkLst>
          <pc:docMk/>
          <pc:sldMk cId="456645737" sldId="457"/>
        </pc:sldMkLst>
        <pc:spChg chg="mod">
          <ac:chgData name="Perera P.V.Y. it20382476" userId="98be5126-3bb6-4631-868c-23385c81f625" providerId="ADAL" clId="{522041E9-0147-4D2F-99A6-096290FC3493}" dt="2023-03-26T16:00:34.167" v="329" actId="20577"/>
          <ac:spMkLst>
            <pc:docMk/>
            <pc:sldMk cId="456645737" sldId="457"/>
            <ac:spMk id="2" creationId="{C597786E-B0FB-C1E0-2D5E-D235E7332EEC}"/>
          </ac:spMkLst>
        </pc:spChg>
        <pc:picChg chg="ord">
          <ac:chgData name="Perera P.V.Y. it20382476" userId="98be5126-3bb6-4631-868c-23385c81f625" providerId="ADAL" clId="{522041E9-0147-4D2F-99A6-096290FC3493}" dt="2023-03-26T16:00:25.331" v="313" actId="167"/>
          <ac:picMkLst>
            <pc:docMk/>
            <pc:sldMk cId="456645737" sldId="457"/>
            <ac:picMk id="5" creationId="{43DE9A75-BE6B-37B4-5FAF-928375F3708F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6:09:56.978" v="569" actId="1035"/>
        <pc:sldMkLst>
          <pc:docMk/>
          <pc:sldMk cId="1121970101" sldId="466"/>
        </pc:sldMkLst>
        <pc:spChg chg="mod">
          <ac:chgData name="Perera P.V.Y. it20382476" userId="98be5126-3bb6-4631-868c-23385c81f625" providerId="ADAL" clId="{522041E9-0147-4D2F-99A6-096290FC3493}" dt="2023-03-26T16:09:46.404" v="549" actId="1038"/>
          <ac:spMkLst>
            <pc:docMk/>
            <pc:sldMk cId="1121970101" sldId="466"/>
            <ac:spMk id="2" creationId="{70EED9C4-917F-4908-DF36-E58DC64D2E67}"/>
          </ac:spMkLst>
        </pc:spChg>
        <pc:picChg chg="mod">
          <ac:chgData name="Perera P.V.Y. it20382476" userId="98be5126-3bb6-4631-868c-23385c81f625" providerId="ADAL" clId="{522041E9-0147-4D2F-99A6-096290FC3493}" dt="2023-03-26T16:09:56.978" v="569" actId="1035"/>
          <ac:picMkLst>
            <pc:docMk/>
            <pc:sldMk cId="1121970101" sldId="466"/>
            <ac:picMk id="6" creationId="{94634E6F-B25F-142D-1E5B-F3F6469ECD05}"/>
          </ac:picMkLst>
        </pc:picChg>
      </pc:sldChg>
      <pc:sldChg chg="addSp delSp modSp mod">
        <pc:chgData name="Perera P.V.Y. it20382476" userId="98be5126-3bb6-4631-868c-23385c81f625" providerId="ADAL" clId="{522041E9-0147-4D2F-99A6-096290FC3493}" dt="2023-03-26T15:46:18.916" v="287" actId="1076"/>
        <pc:sldMkLst>
          <pc:docMk/>
          <pc:sldMk cId="3895951674" sldId="470"/>
        </pc:sldMkLst>
        <pc:spChg chg="del">
          <ac:chgData name="Perera P.V.Y. it20382476" userId="98be5126-3bb6-4631-868c-23385c81f625" providerId="ADAL" clId="{522041E9-0147-4D2F-99A6-096290FC3493}" dt="2023-03-26T15:45:56.064" v="284" actId="478"/>
          <ac:spMkLst>
            <pc:docMk/>
            <pc:sldMk cId="3895951674" sldId="470"/>
            <ac:spMk id="6" creationId="{6AD92A22-BA84-052F-AF08-0ED1792BB6DD}"/>
          </ac:spMkLst>
        </pc:spChg>
        <pc:graphicFrameChg chg="add mod">
          <ac:chgData name="Perera P.V.Y. it20382476" userId="98be5126-3bb6-4631-868c-23385c81f625" providerId="ADAL" clId="{522041E9-0147-4D2F-99A6-096290FC3493}" dt="2023-03-26T15:46:18.916" v="287" actId="1076"/>
          <ac:graphicFrameMkLst>
            <pc:docMk/>
            <pc:sldMk cId="3895951674" sldId="470"/>
            <ac:graphicFrameMk id="5" creationId="{EE9263F2-F042-E357-8672-BB55E46DB93D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4:58:06.537" v="82" actId="1036"/>
        <pc:sldMkLst>
          <pc:docMk/>
          <pc:sldMk cId="3298173890" sldId="472"/>
        </pc:sldMkLst>
        <pc:spChg chg="mod">
          <ac:chgData name="Perera P.V.Y. it20382476" userId="98be5126-3bb6-4631-868c-23385c81f625" providerId="ADAL" clId="{522041E9-0147-4D2F-99A6-096290FC3493}" dt="2023-03-26T13:51:10.423" v="26" actId="108"/>
          <ac:spMkLst>
            <pc:docMk/>
            <pc:sldMk cId="3298173890" sldId="472"/>
            <ac:spMk id="17" creationId="{FF973EA3-8C18-2409-0726-BB30D993EED1}"/>
          </ac:spMkLst>
        </pc:spChg>
        <pc:picChg chg="mod">
          <ac:chgData name="Perera P.V.Y. it20382476" userId="98be5126-3bb6-4631-868c-23385c81f625" providerId="ADAL" clId="{522041E9-0147-4D2F-99A6-096290FC3493}" dt="2023-03-26T14:58:06.537" v="82" actId="1036"/>
          <ac:picMkLst>
            <pc:docMk/>
            <pc:sldMk cId="3298173890" sldId="472"/>
            <ac:picMk id="9" creationId="{8D825BBB-1CE8-C34C-BEC2-D35357002BA2}"/>
          </ac:picMkLst>
        </pc:picChg>
        <pc:picChg chg="mod">
          <ac:chgData name="Perera P.V.Y. it20382476" userId="98be5126-3bb6-4631-868c-23385c81f625" providerId="ADAL" clId="{522041E9-0147-4D2F-99A6-096290FC3493}" dt="2023-03-26T14:57:58.009" v="52" actId="1035"/>
          <ac:picMkLst>
            <pc:docMk/>
            <pc:sldMk cId="3298173890" sldId="472"/>
            <ac:picMk id="15" creationId="{7CAAA3FF-512B-900D-7EF6-2CEB6147B595}"/>
          </ac:picMkLst>
        </pc:picChg>
      </pc:sldChg>
      <pc:sldChg chg="addSp delSp modSp mod">
        <pc:chgData name="Perera P.V.Y. it20382476" userId="98be5126-3bb6-4631-868c-23385c81f625" providerId="ADAL" clId="{522041E9-0147-4D2F-99A6-096290FC3493}" dt="2023-03-26T15:43:34.439" v="283" actId="14100"/>
        <pc:sldMkLst>
          <pc:docMk/>
          <pc:sldMk cId="273326042" sldId="473"/>
        </pc:sldMkLst>
        <pc:spChg chg="del">
          <ac:chgData name="Perera P.V.Y. it20382476" userId="98be5126-3bb6-4631-868c-23385c81f625" providerId="ADAL" clId="{522041E9-0147-4D2F-99A6-096290FC3493}" dt="2023-03-26T15:43:23.603" v="279" actId="478"/>
          <ac:spMkLst>
            <pc:docMk/>
            <pc:sldMk cId="273326042" sldId="473"/>
            <ac:spMk id="6" creationId="{6AD92A22-BA84-052F-AF08-0ED1792BB6DD}"/>
          </ac:spMkLst>
        </pc:spChg>
        <pc:graphicFrameChg chg="add mod">
          <ac:chgData name="Perera P.V.Y. it20382476" userId="98be5126-3bb6-4631-868c-23385c81f625" providerId="ADAL" clId="{522041E9-0147-4D2F-99A6-096290FC3493}" dt="2023-03-26T15:43:34.439" v="283" actId="14100"/>
          <ac:graphicFrameMkLst>
            <pc:docMk/>
            <pc:sldMk cId="273326042" sldId="473"/>
            <ac:graphicFrameMk id="3" creationId="{E2C1C0D5-DD18-46F3-7519-799DA90DE442}"/>
          </ac:graphicFrameMkLst>
        </pc:graphicFrameChg>
      </pc:sldChg>
      <pc:sldChg chg="addSp delSp modSp mod">
        <pc:chgData name="Perera P.V.Y. it20382476" userId="98be5126-3bb6-4631-868c-23385c81f625" providerId="ADAL" clId="{522041E9-0147-4D2F-99A6-096290FC3493}" dt="2023-03-26T15:41:36.917" v="278" actId="1076"/>
        <pc:sldMkLst>
          <pc:docMk/>
          <pc:sldMk cId="4152135632" sldId="479"/>
        </pc:sldMkLst>
        <pc:spChg chg="del">
          <ac:chgData name="Perera P.V.Y. it20382476" userId="98be5126-3bb6-4631-868c-23385c81f625" providerId="ADAL" clId="{522041E9-0147-4D2F-99A6-096290FC3493}" dt="2023-03-26T15:38:51.132" v="269" actId="478"/>
          <ac:spMkLst>
            <pc:docMk/>
            <pc:sldMk cId="4152135632" sldId="479"/>
            <ac:spMk id="6" creationId="{6AD92A22-BA84-052F-AF08-0ED1792BB6DD}"/>
          </ac:spMkLst>
        </pc:spChg>
        <pc:graphicFrameChg chg="add del mod">
          <ac:chgData name="Perera P.V.Y. it20382476" userId="98be5126-3bb6-4631-868c-23385c81f625" providerId="ADAL" clId="{522041E9-0147-4D2F-99A6-096290FC3493}" dt="2023-03-26T15:41:20.992" v="274" actId="478"/>
          <ac:graphicFrameMkLst>
            <pc:docMk/>
            <pc:sldMk cId="4152135632" sldId="479"/>
            <ac:graphicFrameMk id="5" creationId="{9BCB8C32-4A26-8023-B125-9E310403F827}"/>
          </ac:graphicFrameMkLst>
        </pc:graphicFrameChg>
        <pc:graphicFrameChg chg="add mod">
          <ac:chgData name="Perera P.V.Y. it20382476" userId="98be5126-3bb6-4631-868c-23385c81f625" providerId="ADAL" clId="{522041E9-0147-4D2F-99A6-096290FC3493}" dt="2023-03-26T15:41:36.917" v="278" actId="1076"/>
          <ac:graphicFrameMkLst>
            <pc:docMk/>
            <pc:sldMk cId="4152135632" sldId="479"/>
            <ac:graphicFrameMk id="10" creationId="{668D95F8-65F6-5FAB-4091-1A2C4486BEF1}"/>
          </ac:graphicFrameMkLst>
        </pc:graphicFrameChg>
        <pc:picChg chg="del">
          <ac:chgData name="Perera P.V.Y. it20382476" userId="98be5126-3bb6-4631-868c-23385c81f625" providerId="ADAL" clId="{522041E9-0147-4D2F-99A6-096290FC3493}" dt="2023-03-26T15:38:48.950" v="268" actId="478"/>
          <ac:picMkLst>
            <pc:docMk/>
            <pc:sldMk cId="4152135632" sldId="479"/>
            <ac:picMk id="7" creationId="{1F33557F-1E04-A9F0-E4C8-514E64A864B9}"/>
          </ac:picMkLst>
        </pc:picChg>
      </pc:sldChg>
      <pc:sldChg chg="addSp modSp mod">
        <pc:chgData name="Perera P.V.Y. it20382476" userId="98be5126-3bb6-4631-868c-23385c81f625" providerId="ADAL" clId="{522041E9-0147-4D2F-99A6-096290FC3493}" dt="2023-03-26T16:04:43.750" v="432" actId="167"/>
        <pc:sldMkLst>
          <pc:docMk/>
          <pc:sldMk cId="1027662595" sldId="480"/>
        </pc:sldMkLst>
        <pc:picChg chg="add mod ord">
          <ac:chgData name="Perera P.V.Y. it20382476" userId="98be5126-3bb6-4631-868c-23385c81f625" providerId="ADAL" clId="{522041E9-0147-4D2F-99A6-096290FC3493}" dt="2023-03-26T16:04:43.750" v="432" actId="167"/>
          <ac:picMkLst>
            <pc:docMk/>
            <pc:sldMk cId="1027662595" sldId="480"/>
            <ac:picMk id="2" creationId="{3A1E8289-93B5-FAE8-5896-83413BFD2EA1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56:02.231" v="302" actId="1076"/>
        <pc:sldMkLst>
          <pc:docMk/>
          <pc:sldMk cId="1361938145" sldId="484"/>
        </pc:sldMkLst>
        <pc:spChg chg="mod">
          <ac:chgData name="Perera P.V.Y. it20382476" userId="98be5126-3bb6-4631-868c-23385c81f625" providerId="ADAL" clId="{522041E9-0147-4D2F-99A6-096290FC3493}" dt="2023-03-26T15:54:26.920" v="296" actId="1076"/>
          <ac:spMkLst>
            <pc:docMk/>
            <pc:sldMk cId="1361938145" sldId="484"/>
            <ac:spMk id="2" creationId="{832C0C9D-2BCE-EF08-782A-9C08E9DF47C8}"/>
          </ac:spMkLst>
        </pc:spChg>
        <pc:picChg chg="mod">
          <ac:chgData name="Perera P.V.Y. it20382476" userId="98be5126-3bb6-4631-868c-23385c81f625" providerId="ADAL" clId="{522041E9-0147-4D2F-99A6-096290FC3493}" dt="2023-03-26T15:56:02.231" v="302" actId="1076"/>
          <ac:picMkLst>
            <pc:docMk/>
            <pc:sldMk cId="1361938145" sldId="484"/>
            <ac:picMk id="3" creationId="{057CC61E-6C16-4384-8016-25D923F88292}"/>
          </ac:picMkLst>
        </pc:picChg>
        <pc:picChg chg="ord">
          <ac:chgData name="Perera P.V.Y. it20382476" userId="98be5126-3bb6-4631-868c-23385c81f625" providerId="ADAL" clId="{522041E9-0147-4D2F-99A6-096290FC3493}" dt="2023-03-26T15:53:42.452" v="290" actId="167"/>
          <ac:picMkLst>
            <pc:docMk/>
            <pc:sldMk cId="1361938145" sldId="484"/>
            <ac:picMk id="5" creationId="{D9D47948-006C-3230-C363-0A5219A1EE8E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7:49:27.373" v="579" actId="1076"/>
        <pc:sldMkLst>
          <pc:docMk/>
          <pc:sldMk cId="2993492120" sldId="505"/>
        </pc:sldMkLst>
        <pc:grpChg chg="mod">
          <ac:chgData name="Perera P.V.Y. it20382476" userId="98be5126-3bb6-4631-868c-23385c81f625" providerId="ADAL" clId="{522041E9-0147-4D2F-99A6-096290FC3493}" dt="2023-03-26T17:49:27.373" v="579" actId="1076"/>
          <ac:grpSpMkLst>
            <pc:docMk/>
            <pc:sldMk cId="2993492120" sldId="505"/>
            <ac:grpSpMk id="7" creationId="{0D67006F-F65D-4107-D4E8-1FF164DAB1B8}"/>
          </ac:grpSpMkLst>
        </pc:grpChg>
        <pc:picChg chg="mod">
          <ac:chgData name="Perera P.V.Y. it20382476" userId="98be5126-3bb6-4631-868c-23385c81f625" providerId="ADAL" clId="{522041E9-0147-4D2F-99A6-096290FC3493}" dt="2023-03-26T17:48:32.171" v="578" actId="1076"/>
          <ac:picMkLst>
            <pc:docMk/>
            <pc:sldMk cId="2993492120" sldId="505"/>
            <ac:picMk id="5" creationId="{0CAC3A60-1456-276B-6ADE-DE079DF46B4A}"/>
          </ac:picMkLst>
        </pc:picChg>
      </pc:sldChg>
      <pc:sldChg chg="addSp delSp modSp new del mod">
        <pc:chgData name="Perera P.V.Y. it20382476" userId="98be5126-3bb6-4631-868c-23385c81f625" providerId="ADAL" clId="{522041E9-0147-4D2F-99A6-096290FC3493}" dt="2023-03-26T15:24:41.101" v="181" actId="2696"/>
        <pc:sldMkLst>
          <pc:docMk/>
          <pc:sldMk cId="630423243" sldId="511"/>
        </pc:sldMkLst>
        <pc:spChg chg="add mod">
          <ac:chgData name="Perera P.V.Y. it20382476" userId="98be5126-3bb6-4631-868c-23385c81f625" providerId="ADAL" clId="{522041E9-0147-4D2F-99A6-096290FC3493}" dt="2023-03-26T15:14:59.771" v="138"/>
          <ac:spMkLst>
            <pc:docMk/>
            <pc:sldMk cId="630423243" sldId="511"/>
            <ac:spMk id="3" creationId="{B22BF2FC-4F0D-4A0F-0B9B-FBF07F7A49DA}"/>
          </ac:spMkLst>
        </pc:spChg>
        <pc:spChg chg="add mod">
          <ac:chgData name="Perera P.V.Y. it20382476" userId="98be5126-3bb6-4631-868c-23385c81f625" providerId="ADAL" clId="{522041E9-0147-4D2F-99A6-096290FC3493}" dt="2023-03-26T15:14:59.771" v="138"/>
          <ac:spMkLst>
            <pc:docMk/>
            <pc:sldMk cId="630423243" sldId="511"/>
            <ac:spMk id="4" creationId="{404DC32D-C6DC-001C-2530-A6EE0AD29562}"/>
          </ac:spMkLst>
        </pc:spChg>
        <pc:grpChg chg="add del mod">
          <ac:chgData name="Perera P.V.Y. it20382476" userId="98be5126-3bb6-4631-868c-23385c81f625" providerId="ADAL" clId="{522041E9-0147-4D2F-99A6-096290FC3493}" dt="2023-03-26T15:15:01.082" v="139" actId="478"/>
          <ac:grpSpMkLst>
            <pc:docMk/>
            <pc:sldMk cId="630423243" sldId="511"/>
            <ac:grpSpMk id="2" creationId="{9BC068AE-FF2C-0270-F2CC-08BC84F36172}"/>
          </ac:grpSpMkLst>
        </pc:grpChg>
        <pc:graphicFrameChg chg="add mod">
          <ac:chgData name="Perera P.V.Y. it20382476" userId="98be5126-3bb6-4631-868c-23385c81f625" providerId="ADAL" clId="{522041E9-0147-4D2F-99A6-096290FC3493}" dt="2023-03-26T15:18:25.881" v="155"/>
          <ac:graphicFrameMkLst>
            <pc:docMk/>
            <pc:sldMk cId="630423243" sldId="511"/>
            <ac:graphicFrameMk id="5" creationId="{71CF2538-1F03-FF5F-A33A-23956715C8DE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5:28:28.048" v="263" actId="20577"/>
        <pc:sldMkLst>
          <pc:docMk/>
          <pc:sldMk cId="2394584731" sldId="514"/>
        </pc:sldMkLst>
        <pc:spChg chg="mod">
          <ac:chgData name="Perera P.V.Y. it20382476" userId="98be5126-3bb6-4631-868c-23385c81f625" providerId="ADAL" clId="{522041E9-0147-4D2F-99A6-096290FC3493}" dt="2023-03-26T15:28:28.048" v="263" actId="20577"/>
          <ac:spMkLst>
            <pc:docMk/>
            <pc:sldMk cId="2394584731" sldId="514"/>
            <ac:spMk id="62" creationId="{DED06C55-F172-379F-4D47-5026D3F34BB6}"/>
          </ac:spMkLst>
        </pc:spChg>
      </pc:sldChg>
      <pc:sldChg chg="del">
        <pc:chgData name="Perera P.V.Y. it20382476" userId="98be5126-3bb6-4631-868c-23385c81f625" providerId="ADAL" clId="{522041E9-0147-4D2F-99A6-096290FC3493}" dt="2023-03-26T15:23:54.951" v="180" actId="2696"/>
        <pc:sldMkLst>
          <pc:docMk/>
          <pc:sldMk cId="2574293117" sldId="515"/>
        </pc:sldMkLst>
      </pc:sldChg>
      <pc:sldChg chg="del">
        <pc:chgData name="Perera P.V.Y. it20382476" userId="98be5126-3bb6-4631-868c-23385c81f625" providerId="ADAL" clId="{522041E9-0147-4D2F-99A6-096290FC3493}" dt="2023-03-26T15:23:53.179" v="179" actId="2696"/>
        <pc:sldMkLst>
          <pc:docMk/>
          <pc:sldMk cId="2787214509" sldId="516"/>
        </pc:sldMkLst>
      </pc:sldChg>
      <pc:sldChg chg="addSp modSp new">
        <pc:chgData name="Perera P.V.Y. it20382476" userId="98be5126-3bb6-4631-868c-23385c81f625" providerId="ADAL" clId="{522041E9-0147-4D2F-99A6-096290FC3493}" dt="2023-03-26T16:14:29.958" v="575"/>
        <pc:sldMkLst>
          <pc:docMk/>
          <pc:sldMk cId="2338761936" sldId="521"/>
        </pc:sldMkLst>
        <pc:graphicFrameChg chg="add mod">
          <ac:chgData name="Perera P.V.Y. it20382476" userId="98be5126-3bb6-4631-868c-23385c81f625" providerId="ADAL" clId="{522041E9-0147-4D2F-99A6-096290FC3493}" dt="2023-03-26T16:14:29.958" v="575"/>
          <ac:graphicFrameMkLst>
            <pc:docMk/>
            <pc:sldMk cId="2338761936" sldId="521"/>
            <ac:graphicFrameMk id="2" creationId="{21EAF006-C80B-21B7-7B87-4634A1BD569C}"/>
          </ac:graphicFrameMkLst>
        </pc:graphicFrameChg>
      </pc:sldChg>
    </pc:docChg>
  </pc:docChgLst>
  <pc:docChgLst>
    <pc:chgData name="Premathilake H. T. M it20265410" userId="f242275b-e3f0-4a99-9266-4605dd9ff9dd" providerId="ADAL" clId="{952B6BE0-3165-4656-89DC-1B17FF40E25F}"/>
    <pc:docChg chg="undo custSel addSld delSld modSld sldOrd">
      <pc:chgData name="Premathilake H. T. M it20265410" userId="f242275b-e3f0-4a99-9266-4605dd9ff9dd" providerId="ADAL" clId="{952B6BE0-3165-4656-89DC-1B17FF40E25F}" dt="2023-05-21T19:07:55.501" v="1271"/>
      <pc:docMkLst>
        <pc:docMk/>
      </pc:docMkLst>
      <pc:sldChg chg="addSp modSp">
        <pc:chgData name="Premathilake H. T. M it20265410" userId="f242275b-e3f0-4a99-9266-4605dd9ff9dd" providerId="ADAL" clId="{952B6BE0-3165-4656-89DC-1B17FF40E25F}" dt="2023-05-21T18:21:37.465" v="1209"/>
        <pc:sldMkLst>
          <pc:docMk/>
          <pc:sldMk cId="3387106285" sldId="256"/>
        </pc:sldMkLst>
        <pc:spChg chg="add mod">
          <ac:chgData name="Premathilake H. T. M it20265410" userId="f242275b-e3f0-4a99-9266-4605dd9ff9dd" providerId="ADAL" clId="{952B6BE0-3165-4656-89DC-1B17FF40E25F}" dt="2023-05-21T18:21:37.465" v="1209"/>
          <ac:spMkLst>
            <pc:docMk/>
            <pc:sldMk cId="3387106285" sldId="256"/>
            <ac:spMk id="3" creationId="{AC852CAE-014E-46C6-F540-04818CFF96BA}"/>
          </ac:spMkLst>
        </pc:spChg>
        <pc:picChg chg="add mod">
          <ac:chgData name="Premathilake H. T. M it20265410" userId="f242275b-e3f0-4a99-9266-4605dd9ff9dd" providerId="ADAL" clId="{952B6BE0-3165-4656-89DC-1B17FF40E25F}" dt="2023-05-21T18:21:32.528" v="1208"/>
          <ac:picMkLst>
            <pc:docMk/>
            <pc:sldMk cId="3387106285" sldId="256"/>
            <ac:picMk id="2" creationId="{F958958B-7A50-BAC4-4DEC-241D90FBF2CC}"/>
          </ac:picMkLst>
        </pc:picChg>
      </pc:sldChg>
      <pc:sldChg chg="addSp modSp mod">
        <pc:chgData name="Premathilake H. T. M it20265410" userId="f242275b-e3f0-4a99-9266-4605dd9ff9dd" providerId="ADAL" clId="{952B6BE0-3165-4656-89DC-1B17FF40E25F}" dt="2023-05-21T18:44:35.891" v="1233" actId="20577"/>
        <pc:sldMkLst>
          <pc:docMk/>
          <pc:sldMk cId="3287834590" sldId="260"/>
        </pc:sldMkLst>
        <pc:spChg chg="mod">
          <ac:chgData name="Premathilake H. T. M it20265410" userId="f242275b-e3f0-4a99-9266-4605dd9ff9dd" providerId="ADAL" clId="{952B6BE0-3165-4656-89DC-1B17FF40E25F}" dt="2023-05-21T18:44:35.891" v="1233" actId="20577"/>
          <ac:spMkLst>
            <pc:docMk/>
            <pc:sldMk cId="3287834590" sldId="260"/>
            <ac:spMk id="21" creationId="{400CBDFA-C726-F8C8-586F-79E0393E1DB4}"/>
          </ac:spMkLst>
        </pc:spChg>
        <pc:picChg chg="add mod">
          <ac:chgData name="Premathilake H. T. M it20265410" userId="f242275b-e3f0-4a99-9266-4605dd9ff9dd" providerId="ADAL" clId="{952B6BE0-3165-4656-89DC-1B17FF40E25F}" dt="2023-05-21T18:21:19.683" v="1206"/>
          <ac:picMkLst>
            <pc:docMk/>
            <pc:sldMk cId="3287834590" sldId="260"/>
            <ac:picMk id="5" creationId="{C2F2ADF6-439B-53A6-98B7-2457AED7635F}"/>
          </ac:picMkLst>
        </pc:picChg>
      </pc:sldChg>
      <pc:sldChg chg="addSp modSp mod">
        <pc:chgData name="Premathilake H. T. M it20265410" userId="f242275b-e3f0-4a99-9266-4605dd9ff9dd" providerId="ADAL" clId="{952B6BE0-3165-4656-89DC-1B17FF40E25F}" dt="2023-05-21T18:44:45.503" v="1241" actId="20577"/>
        <pc:sldMkLst>
          <pc:docMk/>
          <pc:sldMk cId="1838503790" sldId="264"/>
        </pc:sldMkLst>
        <pc:spChg chg="mod">
          <ac:chgData name="Premathilake H. T. M it20265410" userId="f242275b-e3f0-4a99-9266-4605dd9ff9dd" providerId="ADAL" clId="{952B6BE0-3165-4656-89DC-1B17FF40E25F}" dt="2023-05-21T18:44:45.503" v="1241" actId="20577"/>
          <ac:spMkLst>
            <pc:docMk/>
            <pc:sldMk cId="1838503790" sldId="264"/>
            <ac:spMk id="15" creationId="{7C2FEC94-DB34-61E4-6644-3BE2C429F1FA}"/>
          </ac:spMkLst>
        </pc:spChg>
        <pc:picChg chg="add mod">
          <ac:chgData name="Premathilake H. T. M it20265410" userId="f242275b-e3f0-4a99-9266-4605dd9ff9dd" providerId="ADAL" clId="{952B6BE0-3165-4656-89DC-1B17FF40E25F}" dt="2023-05-21T18:21:22.979" v="1207"/>
          <ac:picMkLst>
            <pc:docMk/>
            <pc:sldMk cId="1838503790" sldId="264"/>
            <ac:picMk id="19" creationId="{8537999D-3A55-CE4A-BC7D-A8BAC4123118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568529857" sldId="271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568529857" sldId="271"/>
            <ac:spMk id="4" creationId="{24FEFE91-4EF1-A9B5-531F-270C24401580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4141751527" sldId="277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141751527" sldId="277"/>
            <ac:spMk id="2" creationId="{7FDCA6D7-E9A8-E52A-270E-B685A3234AB9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680440301" sldId="28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680440301" sldId="280"/>
            <ac:spMk id="6" creationId="{8B17E6CC-249E-C4C1-CCF8-8D214AEE1F85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31559952" sldId="28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31559952" sldId="283"/>
            <ac:spMk id="6" creationId="{6EC0F1EB-63CE-038C-5F3E-B6C559CE8C42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5:00:56.673" v="1170" actId="20577"/>
        <pc:sldMkLst>
          <pc:docMk/>
          <pc:sldMk cId="536392220" sldId="292"/>
        </pc:sldMkLst>
        <pc:spChg chg="mod">
          <ac:chgData name="Premathilake H. T. M it20265410" userId="f242275b-e3f0-4a99-9266-4605dd9ff9dd" providerId="ADAL" clId="{952B6BE0-3165-4656-89DC-1B17FF40E25F}" dt="2023-05-21T15:00:56.673" v="1170" actId="20577"/>
          <ac:spMkLst>
            <pc:docMk/>
            <pc:sldMk cId="536392220" sldId="292"/>
            <ac:spMk id="2" creationId="{99C9236C-8EBA-C8CC-7FCE-8E3047ACE74A}"/>
          </ac:spMkLst>
        </pc:spChg>
        <pc:spChg chg="mod">
          <ac:chgData name="Premathilake H. T. M it20265410" userId="f242275b-e3f0-4a99-9266-4605dd9ff9dd" providerId="ADAL" clId="{952B6BE0-3165-4656-89DC-1B17FF40E25F}" dt="2023-05-20T18:18:12.684" v="785" actId="33524"/>
          <ac:spMkLst>
            <pc:docMk/>
            <pc:sldMk cId="536392220" sldId="292"/>
            <ac:spMk id="4" creationId="{202ACE7C-F645-FD48-7258-9F3BBD863131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4119766830" sldId="30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119766830" sldId="304"/>
            <ac:spMk id="5" creationId="{8E3EC278-BAFD-2A35-2083-BF65EF02FBD1}"/>
          </ac:spMkLst>
        </pc:spChg>
        <pc:picChg chg="mod">
          <ac:chgData name="Premathilake H. T. M it20265410" userId="f242275b-e3f0-4a99-9266-4605dd9ff9dd" providerId="ADAL" clId="{952B6BE0-3165-4656-89DC-1B17FF40E25F}" dt="2023-05-19T22:04:44.106" v="46" actId="1076"/>
          <ac:picMkLst>
            <pc:docMk/>
            <pc:sldMk cId="4119766830" sldId="304"/>
            <ac:picMk id="4" creationId="{C7FE69FC-797A-0815-41CA-598EED9B8CDB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19T22:19:26.671" v="75" actId="20577"/>
        <pc:sldMkLst>
          <pc:docMk/>
          <pc:sldMk cId="3576358562" sldId="310"/>
        </pc:sldMkLst>
        <pc:graphicFrameChg chg="mod">
          <ac:chgData name="Premathilake H. T. M it20265410" userId="f242275b-e3f0-4a99-9266-4605dd9ff9dd" providerId="ADAL" clId="{952B6BE0-3165-4656-89DC-1B17FF40E25F}" dt="2023-05-19T22:19:26.671" v="75" actId="20577"/>
          <ac:graphicFrameMkLst>
            <pc:docMk/>
            <pc:sldMk cId="3576358562" sldId="310"/>
            <ac:graphicFrameMk id="7" creationId="{8558938A-3155-88BA-AC48-0A48E1C95FAC}"/>
          </ac:graphicFrameMkLst>
        </pc:graphicFrameChg>
      </pc:sldChg>
      <pc:sldChg chg="addSp delSp modSp mod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696155539" sldId="313"/>
        </pc:sldMkLst>
        <pc:spChg chg="add del mod">
          <ac:chgData name="Premathilake H. T. M it20265410" userId="f242275b-e3f0-4a99-9266-4605dd9ff9dd" providerId="ADAL" clId="{952B6BE0-3165-4656-89DC-1B17FF40E25F}" dt="2023-05-19T22:13:11.649" v="49" actId="478"/>
          <ac:spMkLst>
            <pc:docMk/>
            <pc:sldMk cId="696155539" sldId="313"/>
            <ac:spMk id="4" creationId="{E466B6B7-6C5D-D139-9815-9AAF449938A1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6" creationId="{31390A1C-B00F-DEFC-0448-B590E5A380D7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7" creationId="{BBEAE751-BD76-EA79-03C5-06AA4C63D001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8" creationId="{79E78FAA-2B68-C3D2-5F32-027E92D0B68D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9" creationId="{1FF1F530-1F9E-C900-161B-17256B8F22CF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0" creationId="{8156C7E3-0B49-AD03-2BAF-0352B63F7A1B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1" creationId="{D5AC749D-B7F6-9308-992F-81AD2CCC8CBF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2" creationId="{0BFD7992-276D-DE5A-03E8-17B8C790E7EF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3" creationId="{9E937FA0-A6CD-6EC9-02EF-287A94A6EB19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4" creationId="{E9A2811D-5CBF-CDBE-C19E-6496F88FE68D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5" creationId="{C7371957-8148-3825-81C9-3515AD52551D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6" creationId="{EDDA1E85-C539-A22F-14D8-07E37B0F5922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7" creationId="{F173FCB6-43E8-6535-EF63-A86ABF58A4B9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8" creationId="{84B1E5E9-7BF6-0A7A-CFDD-B32C5D922427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696155539" sldId="313"/>
            <ac:spMk id="21" creationId="{3E8D6F7B-E1AB-283A-6A8D-3FE457F472BE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22" creationId="{2DC6285A-65C4-6B17-E7BA-6A8BD2860A99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24" creationId="{6A60BCDE-6AD0-3B95-DF12-D26E4B6F61FD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25" creationId="{E2A2619A-74C5-8887-9D77-78DFA3358A99}"/>
          </ac:spMkLst>
        </pc:spChg>
        <pc:graphicFrameChg chg="add del mod">
          <ac:chgData name="Premathilake H. T. M it20265410" userId="f242275b-e3f0-4a99-9266-4605dd9ff9dd" providerId="ADAL" clId="{952B6BE0-3165-4656-89DC-1B17FF40E25F}" dt="2023-05-19T22:13:11.649" v="49" actId="478"/>
          <ac:graphicFrameMkLst>
            <pc:docMk/>
            <pc:sldMk cId="696155539" sldId="313"/>
            <ac:graphicFrameMk id="3" creationId="{B2F1B8A2-7DB5-B242-6372-AFF0C323CFA2}"/>
          </ac:graphicFrameMkLst>
        </pc:graphicFrameChg>
        <pc:graphicFrameChg chg="add del mod">
          <ac:chgData name="Premathilake H. T. M it20265410" userId="f242275b-e3f0-4a99-9266-4605dd9ff9dd" providerId="ADAL" clId="{952B6BE0-3165-4656-89DC-1B17FF40E25F}" dt="2023-05-19T22:15:11.514" v="51" actId="478"/>
          <ac:graphicFrameMkLst>
            <pc:docMk/>
            <pc:sldMk cId="696155539" sldId="313"/>
            <ac:graphicFrameMk id="5" creationId="{B9992D17-25DE-3C50-1957-F4ACCF0ACC7D}"/>
          </ac:graphicFrameMkLst>
        </pc:graphicFrameChg>
        <pc:picChg chg="del">
          <ac:chgData name="Premathilake H. T. M it20265410" userId="f242275b-e3f0-4a99-9266-4605dd9ff9dd" providerId="ADAL" clId="{952B6BE0-3165-4656-89DC-1B17FF40E25F}" dt="2023-05-19T22:15:27.586" v="58" actId="478"/>
          <ac:picMkLst>
            <pc:docMk/>
            <pc:sldMk cId="696155539" sldId="313"/>
            <ac:picMk id="23" creationId="{283D1C35-282B-F35A-4542-95115CC06C78}"/>
          </ac:picMkLst>
        </pc:picChg>
        <pc:picChg chg="add del mod">
          <ac:chgData name="Premathilake H. T. M it20265410" userId="f242275b-e3f0-4a99-9266-4605dd9ff9dd" providerId="ADAL" clId="{952B6BE0-3165-4656-89DC-1B17FF40E25F}" dt="2023-05-19T22:18:33.925" v="62" actId="478"/>
          <ac:picMkLst>
            <pc:docMk/>
            <pc:sldMk cId="696155539" sldId="313"/>
            <ac:picMk id="26" creationId="{C6F32AAF-6760-9768-D5F2-5E347894A208}"/>
          </ac:picMkLst>
        </pc:picChg>
        <pc:picChg chg="add mod">
          <ac:chgData name="Premathilake H. T. M it20265410" userId="f242275b-e3f0-4a99-9266-4605dd9ff9dd" providerId="ADAL" clId="{952B6BE0-3165-4656-89DC-1B17FF40E25F}" dt="2023-05-19T22:18:53.840" v="67" actId="14100"/>
          <ac:picMkLst>
            <pc:docMk/>
            <pc:sldMk cId="696155539" sldId="313"/>
            <ac:picMk id="27" creationId="{E5ABC926-4940-5024-A7FD-3ADE77F89F9A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83459186" sldId="316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83459186" sldId="316"/>
            <ac:spMk id="6" creationId="{8F8309C9-7C47-0D09-F56A-B77B9E5B2E26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8:44:51.780" v="1247" actId="20577"/>
        <pc:sldMkLst>
          <pc:docMk/>
          <pc:sldMk cId="993598282" sldId="355"/>
        </pc:sldMkLst>
        <pc:spChg chg="mod">
          <ac:chgData name="Premathilake H. T. M it20265410" userId="f242275b-e3f0-4a99-9266-4605dd9ff9dd" providerId="ADAL" clId="{952B6BE0-3165-4656-89DC-1B17FF40E25F}" dt="2023-05-21T18:44:51.780" v="1247" actId="20577"/>
          <ac:spMkLst>
            <pc:docMk/>
            <pc:sldMk cId="993598282" sldId="355"/>
            <ac:spMk id="6" creationId="{BA6BC580-A797-724B-76AA-DAB618B4E06A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799309672" sldId="35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799309672" sldId="358"/>
            <ac:spMk id="2" creationId="{B6EA10BC-6B89-61B9-E3CC-D82F43495AF8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721888178" sldId="382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721888178" sldId="382"/>
            <ac:spMk id="6" creationId="{4A7ECD41-B5D8-2155-42B3-B383E9B55490}"/>
          </ac:spMkLst>
        </pc:spChg>
      </pc:sldChg>
      <pc:sldChg chg="modSp mod ord">
        <pc:chgData name="Premathilake H. T. M it20265410" userId="f242275b-e3f0-4a99-9266-4605dd9ff9dd" providerId="ADAL" clId="{952B6BE0-3165-4656-89DC-1B17FF40E25F}" dt="2023-05-20T18:34:23.196" v="854" actId="20577"/>
        <pc:sldMkLst>
          <pc:docMk/>
          <pc:sldMk cId="3771494622" sldId="385"/>
        </pc:sldMkLst>
        <pc:spChg chg="mod">
          <ac:chgData name="Premathilake H. T. M it20265410" userId="f242275b-e3f0-4a99-9266-4605dd9ff9dd" providerId="ADAL" clId="{952B6BE0-3165-4656-89DC-1B17FF40E25F}" dt="2023-05-20T18:34:23.196" v="854" actId="20577"/>
          <ac:spMkLst>
            <pc:docMk/>
            <pc:sldMk cId="3771494622" sldId="385"/>
            <ac:spMk id="9" creationId="{D1A93854-6E6F-F703-9B0F-E1A992263012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771494622" sldId="385"/>
            <ac:spMk id="12" creationId="{43C8B69A-A367-F1BB-8549-DCCE2300105D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0T14:50:00.245" v="682" actId="47"/>
        <pc:sldMkLst>
          <pc:docMk/>
          <pc:sldMk cId="1247879326" sldId="38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247879326" sldId="388"/>
            <ac:spMk id="2" creationId="{F43CF5C0-72DE-9682-7EA9-876C86E0C296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0:44:52.237" v="930" actId="20577"/>
        <pc:sldMkLst>
          <pc:docMk/>
          <pc:sldMk cId="440201932" sldId="391"/>
        </pc:sldMkLst>
        <pc:spChg chg="mod">
          <ac:chgData name="Premathilake H. T. M it20265410" userId="f242275b-e3f0-4a99-9266-4605dd9ff9dd" providerId="ADAL" clId="{952B6BE0-3165-4656-89DC-1B17FF40E25F}" dt="2023-05-21T10:44:52.237" v="930" actId="20577"/>
          <ac:spMkLst>
            <pc:docMk/>
            <pc:sldMk cId="440201932" sldId="391"/>
            <ac:spMk id="3" creationId="{A1AF8073-8904-738D-71E5-366692890B90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40201932" sldId="391"/>
            <ac:spMk id="6" creationId="{D4B3AAE4-029F-5E3F-D5C2-199FA767150E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0T14:50:24.702" v="683" actId="47"/>
        <pc:sldMkLst>
          <pc:docMk/>
          <pc:sldMk cId="2668895678" sldId="39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668895678" sldId="394"/>
            <ac:spMk id="6" creationId="{B9F1855C-312A-C235-666E-CFAFEF931CA1}"/>
          </ac:spMkLst>
        </pc:spChg>
      </pc:sldChg>
      <pc:sldChg chg="addSp delSp modSp mod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94984148" sldId="397"/>
        </pc:sldMkLst>
        <pc:spChg chg="mod">
          <ac:chgData name="Premathilake H. T. M it20265410" userId="f242275b-e3f0-4a99-9266-4605dd9ff9dd" providerId="ADAL" clId="{952B6BE0-3165-4656-89DC-1B17FF40E25F}" dt="2023-05-20T12:38:15.261" v="380" actId="27636"/>
          <ac:spMkLst>
            <pc:docMk/>
            <pc:sldMk cId="94984148" sldId="397"/>
            <ac:spMk id="3" creationId="{2026354D-F60E-A6CE-6264-277FB3D13C10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94984148" sldId="397"/>
            <ac:spMk id="7" creationId="{DAE5DBB8-C848-6663-FA49-BE4E96BFFB36}"/>
          </ac:spMkLst>
        </pc:spChg>
        <pc:spChg chg="add del mod">
          <ac:chgData name="Premathilake H. T. M it20265410" userId="f242275b-e3f0-4a99-9266-4605dd9ff9dd" providerId="ADAL" clId="{952B6BE0-3165-4656-89DC-1B17FF40E25F}" dt="2023-05-20T12:38:04.719" v="377" actId="478"/>
          <ac:spMkLst>
            <pc:docMk/>
            <pc:sldMk cId="94984148" sldId="397"/>
            <ac:spMk id="8" creationId="{5C0D893E-6344-72A1-18DE-8D163D165F6F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299903255" sldId="40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99903255" sldId="400"/>
            <ac:spMk id="5" creationId="{46071BD7-1E2F-9B33-4C08-B79365CD6790}"/>
          </ac:spMkLst>
        </pc:spChg>
      </pc:sldChg>
      <pc:sldChg chg="del">
        <pc:chgData name="Premathilake H. T. M it20265410" userId="f242275b-e3f0-4a99-9266-4605dd9ff9dd" providerId="ADAL" clId="{952B6BE0-3165-4656-89DC-1B17FF40E25F}" dt="2023-05-19T20:42:35.949" v="36" actId="47"/>
        <pc:sldMkLst>
          <pc:docMk/>
          <pc:sldMk cId="1764447973" sldId="403"/>
        </pc:sldMkLst>
      </pc:sldChg>
      <pc:sldChg chg="del">
        <pc:chgData name="Premathilake H. T. M it20265410" userId="f242275b-e3f0-4a99-9266-4605dd9ff9dd" providerId="ADAL" clId="{952B6BE0-3165-4656-89DC-1B17FF40E25F}" dt="2023-05-19T20:43:44.505" v="43" actId="47"/>
        <pc:sldMkLst>
          <pc:docMk/>
          <pc:sldMk cId="4009030286" sldId="406"/>
        </pc:sldMkLst>
      </pc:sldChg>
      <pc:sldChg chg="modSp del">
        <pc:chgData name="Premathilake H. T. M it20265410" userId="f242275b-e3f0-4a99-9266-4605dd9ff9dd" providerId="ADAL" clId="{952B6BE0-3165-4656-89DC-1B17FF40E25F}" dt="2023-05-20T14:45:40.902" v="651" actId="47"/>
        <pc:sldMkLst>
          <pc:docMk/>
          <pc:sldMk cId="958366516" sldId="412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958366516" sldId="412"/>
            <ac:spMk id="7" creationId="{5F695E3F-7098-0181-831C-4729BBFD134B}"/>
          </ac:spMkLst>
        </pc:spChg>
      </pc:sldChg>
      <pc:sldChg chg="addSp delSp modSp mod">
        <pc:chgData name="Premathilake H. T. M it20265410" userId="f242275b-e3f0-4a99-9266-4605dd9ff9dd" providerId="ADAL" clId="{952B6BE0-3165-4656-89DC-1B17FF40E25F}" dt="2023-05-20T18:22:10.872" v="826" actId="20577"/>
        <pc:sldMkLst>
          <pc:docMk/>
          <pc:sldMk cId="2945299996" sldId="415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945299996" sldId="415"/>
            <ac:spMk id="6" creationId="{A9363487-F92E-8D92-6BA3-21DD8687678A}"/>
          </ac:spMkLst>
        </pc:spChg>
        <pc:spChg chg="add mod">
          <ac:chgData name="Premathilake H. T. M it20265410" userId="f242275b-e3f0-4a99-9266-4605dd9ff9dd" providerId="ADAL" clId="{952B6BE0-3165-4656-89DC-1B17FF40E25F}" dt="2023-05-20T13:07:18.255" v="557" actId="1076"/>
          <ac:spMkLst>
            <pc:docMk/>
            <pc:sldMk cId="2945299996" sldId="415"/>
            <ac:spMk id="10" creationId="{14856E14-BBBD-FD64-174D-6485E0B4F1AC}"/>
          </ac:spMkLst>
        </pc:spChg>
        <pc:spChg chg="add mod">
          <ac:chgData name="Premathilake H. T. M it20265410" userId="f242275b-e3f0-4a99-9266-4605dd9ff9dd" providerId="ADAL" clId="{952B6BE0-3165-4656-89DC-1B17FF40E25F}" dt="2023-05-20T13:08:35.561" v="567" actId="1076"/>
          <ac:spMkLst>
            <pc:docMk/>
            <pc:sldMk cId="2945299996" sldId="415"/>
            <ac:spMk id="16" creationId="{5466EE66-6F19-353C-7CF4-F49072CBE087}"/>
          </ac:spMkLst>
        </pc:spChg>
        <pc:spChg chg="mod">
          <ac:chgData name="Premathilake H. T. M it20265410" userId="f242275b-e3f0-4a99-9266-4605dd9ff9dd" providerId="ADAL" clId="{952B6BE0-3165-4656-89DC-1B17FF40E25F}" dt="2023-05-20T13:16:57.658" v="593" actId="1076"/>
          <ac:spMkLst>
            <pc:docMk/>
            <pc:sldMk cId="2945299996" sldId="415"/>
            <ac:spMk id="50" creationId="{29C71DC4-918A-E99D-F593-27BCCF6747C1}"/>
          </ac:spMkLst>
        </pc:spChg>
        <pc:spChg chg="mod">
          <ac:chgData name="Premathilake H. T. M it20265410" userId="f242275b-e3f0-4a99-9266-4605dd9ff9dd" providerId="ADAL" clId="{952B6BE0-3165-4656-89DC-1B17FF40E25F}" dt="2023-05-20T13:03:49.120" v="529" actId="208"/>
          <ac:spMkLst>
            <pc:docMk/>
            <pc:sldMk cId="2945299996" sldId="415"/>
            <ac:spMk id="53" creationId="{76E38AE2-18DA-7705-BA0F-7DFEC1ADED80}"/>
          </ac:spMkLst>
        </pc:spChg>
        <pc:grpChg chg="del">
          <ac:chgData name="Premathilake H. T. M it20265410" userId="f242275b-e3f0-4a99-9266-4605dd9ff9dd" providerId="ADAL" clId="{952B6BE0-3165-4656-89DC-1B17FF40E25F}" dt="2023-05-20T13:11:04.023" v="572" actId="478"/>
          <ac:grpSpMkLst>
            <pc:docMk/>
            <pc:sldMk cId="2945299996" sldId="415"/>
            <ac:grpSpMk id="48" creationId="{80CDC8EE-2A27-D509-FA69-9B772ABCC947}"/>
          </ac:grpSpMkLst>
        </pc:grpChg>
        <pc:grpChg chg="mod">
          <ac:chgData name="Premathilake H. T. M it20265410" userId="f242275b-e3f0-4a99-9266-4605dd9ff9dd" providerId="ADAL" clId="{952B6BE0-3165-4656-89DC-1B17FF40E25F}" dt="2023-05-20T13:07:12.060" v="556" actId="1076"/>
          <ac:grpSpMkLst>
            <pc:docMk/>
            <pc:sldMk cId="2945299996" sldId="415"/>
            <ac:grpSpMk id="61" creationId="{4886F8B9-3288-429C-9AAC-616BC3192F13}"/>
          </ac:grpSpMkLst>
        </pc:grpChg>
        <pc:graphicFrameChg chg="mod">
          <ac:chgData name="Premathilake H. T. M it20265410" userId="f242275b-e3f0-4a99-9266-4605dd9ff9dd" providerId="ADAL" clId="{952B6BE0-3165-4656-89DC-1B17FF40E25F}" dt="2023-05-20T18:22:10.872" v="826" actId="20577"/>
          <ac:graphicFrameMkLst>
            <pc:docMk/>
            <pc:sldMk cId="2945299996" sldId="415"/>
            <ac:graphicFrameMk id="7" creationId="{D8341AEB-6BFB-81CC-2E94-A09C66519D8A}"/>
          </ac:graphicFrameMkLst>
        </pc:graphicFrameChg>
        <pc:picChg chg="mod ord">
          <ac:chgData name="Premathilake H. T. M it20265410" userId="f242275b-e3f0-4a99-9266-4605dd9ff9dd" providerId="ADAL" clId="{952B6BE0-3165-4656-89DC-1B17FF40E25F}" dt="2023-05-20T13:16:46.714" v="591" actId="1076"/>
          <ac:picMkLst>
            <pc:docMk/>
            <pc:sldMk cId="2945299996" sldId="415"/>
            <ac:picMk id="5" creationId="{0CAC3A60-1456-276B-6ADE-DE079DF46B4A}"/>
          </ac:picMkLst>
        </pc:picChg>
        <pc:picChg chg="add mod">
          <ac:chgData name="Premathilake H. T. M it20265410" userId="f242275b-e3f0-4a99-9266-4605dd9ff9dd" providerId="ADAL" clId="{952B6BE0-3165-4656-89DC-1B17FF40E25F}" dt="2023-05-20T13:10:58.642" v="571" actId="1076"/>
          <ac:picMkLst>
            <pc:docMk/>
            <pc:sldMk cId="2945299996" sldId="415"/>
            <ac:picMk id="18" creationId="{B3AC6FC9-0AA5-3629-B6F2-6A9F7373149B}"/>
          </ac:picMkLst>
        </pc:picChg>
        <pc:picChg chg="add mod">
          <ac:chgData name="Premathilake H. T. M it20265410" userId="f242275b-e3f0-4a99-9266-4605dd9ff9dd" providerId="ADAL" clId="{952B6BE0-3165-4656-89DC-1B17FF40E25F}" dt="2023-05-20T13:17:02.577" v="594" actId="1076"/>
          <ac:picMkLst>
            <pc:docMk/>
            <pc:sldMk cId="2945299996" sldId="415"/>
            <ac:picMk id="20" creationId="{CBD62B35-3920-78A2-7FF7-CFE1CDC6279B}"/>
          </ac:picMkLst>
        </pc:picChg>
        <pc:picChg chg="add mod">
          <ac:chgData name="Premathilake H. T. M it20265410" userId="f242275b-e3f0-4a99-9266-4605dd9ff9dd" providerId="ADAL" clId="{952B6BE0-3165-4656-89DC-1B17FF40E25F}" dt="2023-05-20T13:16:21.065" v="588" actId="1076"/>
          <ac:picMkLst>
            <pc:docMk/>
            <pc:sldMk cId="2945299996" sldId="415"/>
            <ac:picMk id="22" creationId="{1A8254EC-7AFC-E1BA-F82E-819CBE5D6F60}"/>
          </ac:picMkLst>
        </pc:picChg>
        <pc:picChg chg="mod">
          <ac:chgData name="Premathilake H. T. M it20265410" userId="f242275b-e3f0-4a99-9266-4605dd9ff9dd" providerId="ADAL" clId="{952B6BE0-3165-4656-89DC-1B17FF40E25F}" dt="2023-05-20T13:11:12.841" v="573" actId="1076"/>
          <ac:picMkLst>
            <pc:docMk/>
            <pc:sldMk cId="2945299996" sldId="415"/>
            <ac:picMk id="43" creationId="{AF02594D-F6FD-C210-8DF9-48C592EA37DF}"/>
          </ac:picMkLst>
        </pc:picChg>
        <pc:picChg chg="mod">
          <ac:chgData name="Premathilake H. T. M it20265410" userId="f242275b-e3f0-4a99-9266-4605dd9ff9dd" providerId="ADAL" clId="{952B6BE0-3165-4656-89DC-1B17FF40E25F}" dt="2023-05-20T13:11:21.930" v="574" actId="1076"/>
          <ac:picMkLst>
            <pc:docMk/>
            <pc:sldMk cId="2945299996" sldId="415"/>
            <ac:picMk id="46" creationId="{9B27556B-7D93-7229-90AD-DDD7E4645531}"/>
          </ac:picMkLst>
        </pc:picChg>
        <pc:picChg chg="del">
          <ac:chgData name="Premathilake H. T. M it20265410" userId="f242275b-e3f0-4a99-9266-4605dd9ff9dd" providerId="ADAL" clId="{952B6BE0-3165-4656-89DC-1B17FF40E25F}" dt="2023-05-20T13:11:04.023" v="572" actId="478"/>
          <ac:picMkLst>
            <pc:docMk/>
            <pc:sldMk cId="2945299996" sldId="415"/>
            <ac:picMk id="54" creationId="{76F154F8-FFE4-C770-171A-46DCE1C1EF4F}"/>
          </ac:picMkLst>
        </pc:picChg>
        <pc:cxnChg chg="add mod ord">
          <ac:chgData name="Premathilake H. T. M it20265410" userId="f242275b-e3f0-4a99-9266-4605dd9ff9dd" providerId="ADAL" clId="{952B6BE0-3165-4656-89DC-1B17FF40E25F}" dt="2023-05-20T13:08:02.337" v="565" actId="167"/>
          <ac:cxnSpMkLst>
            <pc:docMk/>
            <pc:sldMk cId="2945299996" sldId="415"/>
            <ac:cxnSpMk id="3" creationId="{2A8A5274-BEBF-BE69-B911-176F29AB708B}"/>
          </ac:cxnSpMkLst>
        </pc:cxnChg>
        <pc:cxnChg chg="add mod ord">
          <ac:chgData name="Premathilake H. T. M it20265410" userId="f242275b-e3f0-4a99-9266-4605dd9ff9dd" providerId="ADAL" clId="{952B6BE0-3165-4656-89DC-1B17FF40E25F}" dt="2023-05-20T13:10:00.713" v="569" actId="14100"/>
          <ac:cxnSpMkLst>
            <pc:docMk/>
            <pc:sldMk cId="2945299996" sldId="415"/>
            <ac:cxnSpMk id="11" creationId="{F5CA9270-DB56-99D5-91F7-EB6A82E609C8}"/>
          </ac:cxnSpMkLst>
        </pc:cxnChg>
        <pc:cxnChg chg="mod">
          <ac:chgData name="Premathilake H. T. M it20265410" userId="f242275b-e3f0-4a99-9266-4605dd9ff9dd" providerId="ADAL" clId="{952B6BE0-3165-4656-89DC-1B17FF40E25F}" dt="2023-05-20T13:16:42.962" v="589" actId="14100"/>
          <ac:cxnSpMkLst>
            <pc:docMk/>
            <pc:sldMk cId="2945299996" sldId="415"/>
            <ac:cxnSpMk id="47" creationId="{DE296EE6-0A62-FE89-E0CF-8182AF75A898}"/>
          </ac:cxnSpMkLst>
        </pc:cxnChg>
        <pc:cxnChg chg="ord">
          <ac:chgData name="Premathilake H. T. M it20265410" userId="f242275b-e3f0-4a99-9266-4605dd9ff9dd" providerId="ADAL" clId="{952B6BE0-3165-4656-89DC-1B17FF40E25F}" dt="2023-05-20T13:07:54.147" v="564" actId="167"/>
          <ac:cxnSpMkLst>
            <pc:docMk/>
            <pc:sldMk cId="2945299996" sldId="415"/>
            <ac:cxnSpMk id="58" creationId="{E4B58E28-02C2-5CB2-F9D6-E248C40DDC44}"/>
          </ac:cxnSpMkLst>
        </pc:cxnChg>
      </pc:sldChg>
      <pc:sldChg chg="modSp add">
        <pc:chgData name="Premathilake H. T. M it20265410" userId="f242275b-e3f0-4a99-9266-4605dd9ff9dd" providerId="ADAL" clId="{952B6BE0-3165-4656-89DC-1B17FF40E25F}" dt="2023-05-21T14:37:25.471" v="1166" actId="313"/>
        <pc:sldMkLst>
          <pc:docMk/>
          <pc:sldMk cId="277910300" sldId="41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77910300" sldId="418"/>
            <ac:spMk id="7" creationId="{3B57B026-D014-0CBF-CC21-F6CC6F466D11}"/>
          </ac:spMkLst>
        </pc:spChg>
        <pc:graphicFrameChg chg="mod">
          <ac:chgData name="Premathilake H. T. M it20265410" userId="f242275b-e3f0-4a99-9266-4605dd9ff9dd" providerId="ADAL" clId="{952B6BE0-3165-4656-89DC-1B17FF40E25F}" dt="2023-05-21T14:37:25.471" v="1166" actId="313"/>
          <ac:graphicFrameMkLst>
            <pc:docMk/>
            <pc:sldMk cId="277910300" sldId="418"/>
            <ac:graphicFrameMk id="18" creationId="{907B4777-DF98-8442-C05B-ECC74BF0E362}"/>
          </ac:graphicFrameMkLst>
        </pc:graphicFrameChg>
      </pc:sldChg>
      <pc:sldChg chg="addSp delSp modSp mod">
        <pc:chgData name="Premathilake H. T. M it20265410" userId="f242275b-e3f0-4a99-9266-4605dd9ff9dd" providerId="ADAL" clId="{952B6BE0-3165-4656-89DC-1B17FF40E25F}" dt="2023-05-21T14:31:43.090" v="1113" actId="207"/>
        <pc:sldMkLst>
          <pc:docMk/>
          <pc:sldMk cId="37802988" sldId="421"/>
        </pc:sldMkLst>
        <pc:spChg chg="add mod">
          <ac:chgData name="Premathilake H. T. M it20265410" userId="f242275b-e3f0-4a99-9266-4605dd9ff9dd" providerId="ADAL" clId="{952B6BE0-3165-4656-89DC-1B17FF40E25F}" dt="2023-05-20T12:56:26.305" v="480" actId="207"/>
          <ac:spMkLst>
            <pc:docMk/>
            <pc:sldMk cId="37802988" sldId="421"/>
            <ac:spMk id="2" creationId="{45E6F939-F52A-7261-4C9C-5F23BD3CCB98}"/>
          </ac:spMkLst>
        </pc:spChg>
        <pc:spChg chg="add mod">
          <ac:chgData name="Premathilake H. T. M it20265410" userId="f242275b-e3f0-4a99-9266-4605dd9ff9dd" providerId="ADAL" clId="{952B6BE0-3165-4656-89DC-1B17FF40E25F}" dt="2023-05-20T12:56:53.989" v="485" actId="207"/>
          <ac:spMkLst>
            <pc:docMk/>
            <pc:sldMk cId="37802988" sldId="421"/>
            <ac:spMk id="6" creationId="{69232DD8-E3A9-DB4E-16E4-BA6F1147250D}"/>
          </ac:spMkLst>
        </pc:spChg>
        <pc:spChg chg="add mod">
          <ac:chgData name="Premathilake H. T. M it20265410" userId="f242275b-e3f0-4a99-9266-4605dd9ff9dd" providerId="ADAL" clId="{952B6BE0-3165-4656-89DC-1B17FF40E25F}" dt="2023-05-20T12:58:56.864" v="489" actId="108"/>
          <ac:spMkLst>
            <pc:docMk/>
            <pc:sldMk cId="37802988" sldId="421"/>
            <ac:spMk id="7" creationId="{58B46AE3-0C9B-E486-7746-CAD24AC792E6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7802988" sldId="421"/>
            <ac:spMk id="8" creationId="{78011597-E411-9FF8-CB50-02E784257075}"/>
          </ac:spMkLst>
        </pc:spChg>
        <pc:spChg chg="add mod">
          <ac:chgData name="Premathilake H. T. M it20265410" userId="f242275b-e3f0-4a99-9266-4605dd9ff9dd" providerId="ADAL" clId="{952B6BE0-3165-4656-89DC-1B17FF40E25F}" dt="2023-05-20T12:59:07.987" v="492" actId="108"/>
          <ac:spMkLst>
            <pc:docMk/>
            <pc:sldMk cId="37802988" sldId="421"/>
            <ac:spMk id="9" creationId="{33EF7FB2-90F3-F24E-C9A9-39409B34B311}"/>
          </ac:spMkLst>
        </pc:spChg>
        <pc:spChg chg="add del mod">
          <ac:chgData name="Premathilake H. T. M it20265410" userId="f242275b-e3f0-4a99-9266-4605dd9ff9dd" providerId="ADAL" clId="{952B6BE0-3165-4656-89DC-1B17FF40E25F}" dt="2023-05-20T12:43:13.639" v="462" actId="478"/>
          <ac:spMkLst>
            <pc:docMk/>
            <pc:sldMk cId="37802988" sldId="421"/>
            <ac:spMk id="10" creationId="{93A82484-97A6-0B7E-61BE-1D248F5F6339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1" creationId="{49024979-BA86-6443-6056-8D3FE77AF1B9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2" creationId="{F4050E0D-FF77-56E6-AAF5-940113E4F010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3" creationId="{DA4C324E-7AB5-B621-4105-8F54E2235133}"/>
          </ac:spMkLst>
        </pc:spChg>
        <pc:spChg chg="del mod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4" creationId="{72968E41-7386-0C8D-D175-991550E557B0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5" creationId="{0A2DC3B4-D5A6-65DC-641B-CEA60967D29C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6" creationId="{F5555C23-5C08-ACFD-D28A-6CAD57773F45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7" creationId="{D4F34373-C0AC-D4D6-05DF-15F7BC0D794A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8" creationId="{05CFFB87-99C0-8A30-252C-F1328575CE74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9" creationId="{CC203E6A-3D18-738A-F89E-B2A7FE8E9C26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0" creationId="{14D6CC78-6B8A-6EA8-E7EB-0D2C95B994CD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1" creationId="{7DE33EE5-5AFE-DAEA-E80A-640F96FED1E3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2" creationId="{F2542B82-F8A2-F8A8-B074-7C57A0BDF900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3" creationId="{41E474A4-406B-7BE9-6B83-05643BCB38D7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4" creationId="{A2B9C949-D37E-F83D-8254-F9E40621500C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5" creationId="{E1E78054-659B-73FA-8E1F-699A0FAC850E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6" creationId="{EAC29F17-E099-CA6A-19BF-6F4BC2E04AB0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7" creationId="{15D6764B-5C48-FAED-DC12-4835ACCE642A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8" creationId="{402E15EC-A109-D071-4A3F-860E508CA536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9" creationId="{0BA6F848-013E-F35F-9946-4C0F45180993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26" creationId="{3708063E-FBC4-1163-4213-3F5D99658AC2}"/>
          </ac:spMkLst>
        </pc:spChg>
        <pc:spChg chg="mod">
          <ac:chgData name="Premathilake H. T. M it20265410" userId="f242275b-e3f0-4a99-9266-4605dd9ff9dd" providerId="ADAL" clId="{952B6BE0-3165-4656-89DC-1B17FF40E25F}" dt="2023-05-19T22:22:17.498" v="81" actId="207"/>
          <ac:spMkLst>
            <pc:docMk/>
            <pc:sldMk cId="37802988" sldId="421"/>
            <ac:spMk id="1031" creationId="{98D29B77-D1EF-A2D9-237B-3EB8229262CD}"/>
          </ac:spMkLst>
        </pc:spChg>
        <pc:spChg chg="mod">
          <ac:chgData name="Premathilake H. T. M it20265410" userId="f242275b-e3f0-4a99-9266-4605dd9ff9dd" providerId="ADAL" clId="{952B6BE0-3165-4656-89DC-1B17FF40E25F}" dt="2023-05-19T22:22:23.253" v="82" actId="207"/>
          <ac:spMkLst>
            <pc:docMk/>
            <pc:sldMk cId="37802988" sldId="421"/>
            <ac:spMk id="1034" creationId="{2CDC40B1-0141-0D41-1214-0EAA68418AA3}"/>
          </ac:spMkLst>
        </pc:spChg>
        <pc:spChg chg="mod">
          <ac:chgData name="Premathilake H. T. M it20265410" userId="f242275b-e3f0-4a99-9266-4605dd9ff9dd" providerId="ADAL" clId="{952B6BE0-3165-4656-89DC-1B17FF40E25F}" dt="2023-05-19T22:22:26.260" v="83" actId="207"/>
          <ac:spMkLst>
            <pc:docMk/>
            <pc:sldMk cId="37802988" sldId="421"/>
            <ac:spMk id="1036" creationId="{29A504E5-BE9C-9371-63BF-9B3918540300}"/>
          </ac:spMkLst>
        </pc:spChg>
        <pc:spChg chg="mod">
          <ac:chgData name="Premathilake H. T. M it20265410" userId="f242275b-e3f0-4a99-9266-4605dd9ff9dd" providerId="ADAL" clId="{952B6BE0-3165-4656-89DC-1B17FF40E25F}" dt="2023-05-19T22:22:26.260" v="83" actId="207"/>
          <ac:spMkLst>
            <pc:docMk/>
            <pc:sldMk cId="37802988" sldId="421"/>
            <ac:spMk id="1037" creationId="{EF5BA319-6E0F-6610-6256-6FAD0302D218}"/>
          </ac:spMkLst>
        </pc:spChg>
        <pc:spChg chg="mod">
          <ac:chgData name="Premathilake H. T. M it20265410" userId="f242275b-e3f0-4a99-9266-4605dd9ff9dd" providerId="ADAL" clId="{952B6BE0-3165-4656-89DC-1B17FF40E25F}" dt="2023-05-19T22:23:55.151" v="88" actId="207"/>
          <ac:spMkLst>
            <pc:docMk/>
            <pc:sldMk cId="37802988" sldId="421"/>
            <ac:spMk id="1039" creationId="{A501DD37-9574-2DC8-9CE6-FCC9072B74C6}"/>
          </ac:spMkLst>
        </pc:spChg>
        <pc:spChg chg="mod">
          <ac:chgData name="Premathilake H. T. M it20265410" userId="f242275b-e3f0-4a99-9266-4605dd9ff9dd" providerId="ADAL" clId="{952B6BE0-3165-4656-89DC-1B17FF40E25F}" dt="2023-05-19T22:23:55.151" v="88" actId="207"/>
          <ac:spMkLst>
            <pc:docMk/>
            <pc:sldMk cId="37802988" sldId="421"/>
            <ac:spMk id="1040" creationId="{1A6404EF-1D5E-D572-DD8B-CF9AE6962194}"/>
          </ac:spMkLst>
        </pc:spChg>
        <pc:spChg chg="mod">
          <ac:chgData name="Premathilake H. T. M it20265410" userId="f242275b-e3f0-4a99-9266-4605dd9ff9dd" providerId="ADAL" clId="{952B6BE0-3165-4656-89DC-1B17FF40E25F}" dt="2023-05-19T22:22:28.237" v="84" actId="207"/>
          <ac:spMkLst>
            <pc:docMk/>
            <pc:sldMk cId="37802988" sldId="421"/>
            <ac:spMk id="1046" creationId="{488E3A72-34B1-2969-5783-0135BDFF6659}"/>
          </ac:spMkLst>
        </pc:spChg>
        <pc:spChg chg="mod">
          <ac:chgData name="Premathilake H. T. M it20265410" userId="f242275b-e3f0-4a99-9266-4605dd9ff9dd" providerId="ADAL" clId="{952B6BE0-3165-4656-89DC-1B17FF40E25F}" dt="2023-05-19T22:22:30.235" v="85" actId="207"/>
          <ac:spMkLst>
            <pc:docMk/>
            <pc:sldMk cId="37802988" sldId="421"/>
            <ac:spMk id="1048" creationId="{023D2718-F403-BC8F-1C3C-0C07DC7EC429}"/>
          </ac:spMkLst>
        </pc:spChg>
        <pc:spChg chg="mod">
          <ac:chgData name="Premathilake H. T. M it20265410" userId="f242275b-e3f0-4a99-9266-4605dd9ff9dd" providerId="ADAL" clId="{952B6BE0-3165-4656-89DC-1B17FF40E25F}" dt="2023-05-19T22:22:30.235" v="85" actId="207"/>
          <ac:spMkLst>
            <pc:docMk/>
            <pc:sldMk cId="37802988" sldId="421"/>
            <ac:spMk id="1049" creationId="{E8E6B412-C510-EB55-A4E8-E943D67FBF00}"/>
          </ac:spMkLst>
        </pc:spChg>
        <pc:spChg chg="mod">
          <ac:chgData name="Premathilake H. T. M it20265410" userId="f242275b-e3f0-4a99-9266-4605dd9ff9dd" providerId="ADAL" clId="{952B6BE0-3165-4656-89DC-1B17FF40E25F}" dt="2023-05-19T22:22:32.116" v="86" actId="207"/>
          <ac:spMkLst>
            <pc:docMk/>
            <pc:sldMk cId="37802988" sldId="421"/>
            <ac:spMk id="1051" creationId="{46426F7B-A778-A20B-4B56-6B781A6E63FD}"/>
          </ac:spMkLst>
        </pc:spChg>
        <pc:spChg chg="mod">
          <ac:chgData name="Premathilake H. T. M it20265410" userId="f242275b-e3f0-4a99-9266-4605dd9ff9dd" providerId="ADAL" clId="{952B6BE0-3165-4656-89DC-1B17FF40E25F}" dt="2023-05-19T22:22:32.116" v="86" actId="207"/>
          <ac:spMkLst>
            <pc:docMk/>
            <pc:sldMk cId="37802988" sldId="421"/>
            <ac:spMk id="1052" creationId="{E09AAC05-5F7F-5E6A-0566-0AC16A803B18}"/>
          </ac:spMkLst>
        </pc:spChg>
        <pc:spChg chg="mod">
          <ac:chgData name="Premathilake H. T. M it20265410" userId="f242275b-e3f0-4a99-9266-4605dd9ff9dd" providerId="ADAL" clId="{952B6BE0-3165-4656-89DC-1B17FF40E25F}" dt="2023-05-19T22:22:34.198" v="87" actId="207"/>
          <ac:spMkLst>
            <pc:docMk/>
            <pc:sldMk cId="37802988" sldId="421"/>
            <ac:spMk id="1057" creationId="{34EBC002-76A7-9895-BD02-715F53234B83}"/>
          </ac:spMkLst>
        </pc:spChg>
        <pc:spChg chg="mod">
          <ac:chgData name="Premathilake H. T. M it20265410" userId="f242275b-e3f0-4a99-9266-4605dd9ff9dd" providerId="ADAL" clId="{952B6BE0-3165-4656-89DC-1B17FF40E25F}" dt="2023-05-19T22:22:34.198" v="87" actId="207"/>
          <ac:spMkLst>
            <pc:docMk/>
            <pc:sldMk cId="37802988" sldId="421"/>
            <ac:spMk id="1058" creationId="{45385AED-2DC4-51CB-ABBA-84B15C5D6398}"/>
          </ac:spMkLst>
        </pc:spChg>
        <pc:spChg chg="mod">
          <ac:chgData name="Premathilake H. T. M it20265410" userId="f242275b-e3f0-4a99-9266-4605dd9ff9dd" providerId="ADAL" clId="{952B6BE0-3165-4656-89DC-1B17FF40E25F}" dt="2023-05-20T12:42:26.200" v="440" actId="14100"/>
          <ac:spMkLst>
            <pc:docMk/>
            <pc:sldMk cId="37802988" sldId="421"/>
            <ac:spMk id="1060" creationId="{122E0BF5-3E33-6C85-1A16-22407DBD2885}"/>
          </ac:spMkLst>
        </pc:spChg>
        <pc:spChg chg="mod">
          <ac:chgData name="Premathilake H. T. M it20265410" userId="f242275b-e3f0-4a99-9266-4605dd9ff9dd" providerId="ADAL" clId="{952B6BE0-3165-4656-89DC-1B17FF40E25F}" dt="2023-05-20T05:29:06.210" v="140" actId="1076"/>
          <ac:spMkLst>
            <pc:docMk/>
            <pc:sldMk cId="37802988" sldId="421"/>
            <ac:spMk id="1061" creationId="{64C0081A-2C4A-BE1E-7574-6987FBE247D8}"/>
          </ac:spMkLst>
        </pc:spChg>
        <pc:spChg chg="mod">
          <ac:chgData name="Premathilake H. T. M it20265410" userId="f242275b-e3f0-4a99-9266-4605dd9ff9dd" providerId="ADAL" clId="{952B6BE0-3165-4656-89DC-1B17FF40E25F}" dt="2023-05-19T22:24:00.428" v="90" actId="207"/>
          <ac:spMkLst>
            <pc:docMk/>
            <pc:sldMk cId="37802988" sldId="421"/>
            <ac:spMk id="1064" creationId="{1A3E35FD-E2BE-1004-E0E5-5A0593D7B68B}"/>
          </ac:spMkLst>
        </pc:spChg>
        <pc:spChg chg="mod">
          <ac:chgData name="Premathilake H. T. M it20265410" userId="f242275b-e3f0-4a99-9266-4605dd9ff9dd" providerId="ADAL" clId="{952B6BE0-3165-4656-89DC-1B17FF40E25F}" dt="2023-05-19T22:24:05.973" v="92" actId="207"/>
          <ac:spMkLst>
            <pc:docMk/>
            <pc:sldMk cId="37802988" sldId="421"/>
            <ac:spMk id="1070" creationId="{FDD4A8C9-70B3-EFD6-7D82-2B5368EAF528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71" creationId="{AC60FD4F-205D-2B2A-72B6-E4A29CE57AAD}"/>
          </ac:spMkLst>
        </pc:spChg>
        <pc:spChg chg="del mod topLvl">
          <ac:chgData name="Premathilake H. T. M it20265410" userId="f242275b-e3f0-4a99-9266-4605dd9ff9dd" providerId="ADAL" clId="{952B6BE0-3165-4656-89DC-1B17FF40E25F}" dt="2023-05-20T05:29:10.148" v="142" actId="478"/>
          <ac:spMkLst>
            <pc:docMk/>
            <pc:sldMk cId="37802988" sldId="421"/>
            <ac:spMk id="1072" creationId="{2A38BE18-499C-0FF1-6F0A-022B6697B25F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72" creationId="{39DA0A41-E61F-5695-1AAD-209AD2D75F88}"/>
          </ac:spMkLst>
        </pc:spChg>
        <pc:spChg chg="del mod topLv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073" creationId="{5AA54B61-5E53-5DD7-B731-3227EE8CC3C8}"/>
          </ac:spMkLst>
        </pc:spChg>
        <pc:spChg chg="mod">
          <ac:chgData name="Premathilake H. T. M it20265410" userId="f242275b-e3f0-4a99-9266-4605dd9ff9dd" providerId="ADAL" clId="{952B6BE0-3165-4656-89DC-1B17FF40E25F}" dt="2023-05-19T22:24:08.534" v="93" actId="207"/>
          <ac:spMkLst>
            <pc:docMk/>
            <pc:sldMk cId="37802988" sldId="421"/>
            <ac:spMk id="1079" creationId="{A77CAC6C-7FF8-B846-FF2F-7ED8DF51FF89}"/>
          </ac:spMkLst>
        </pc:spChg>
        <pc:spChg chg="mod">
          <ac:chgData name="Premathilake H. T. M it20265410" userId="f242275b-e3f0-4a99-9266-4605dd9ff9dd" providerId="ADAL" clId="{952B6BE0-3165-4656-89DC-1B17FF40E25F}" dt="2023-05-19T22:24:10.370" v="94" actId="207"/>
          <ac:spMkLst>
            <pc:docMk/>
            <pc:sldMk cId="37802988" sldId="421"/>
            <ac:spMk id="1082" creationId="{22A17BEE-7601-5CC0-2FA8-59390791CD22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3" creationId="{E0D35AC8-501F-0B2B-CA9E-3FD841535B33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4" creationId="{85092A01-E323-A27F-709D-86F4DAEA03C9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5" creationId="{13847A8B-76CD-0D77-A9AA-8F54794D5AA5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6" creationId="{25B189E3-13D4-3B31-19D2-C58408AF54AB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7" creationId="{1080C8FF-AA69-7600-349E-5D74C165E5F8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8" creationId="{A17D136C-4129-9217-4764-071F19BFFBFD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9" creationId="{FDB9F7D5-D759-7383-519E-071684B97108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0" creationId="{5570B297-D71C-AF49-65EE-A6B360D97980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1" creationId="{6B468BD8-384A-6AA6-4603-B8F595E06FEC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2" creationId="{F7942393-116B-B685-3A31-ABFCEDA01F1B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3" creationId="{BD46E1E3-A5A0-3687-A3E5-516A840DFABC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5" creationId="{C4F6F051-E710-6A79-213C-60B9B2F100C8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6" creationId="{6A2E2E2E-F2EF-82EA-F6AC-1D2CBCEE122A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8" creationId="{40A73D60-4431-33B5-7526-7F894A017AE5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9" creationId="{8B320972-06B4-C8DF-4866-9F07167908F9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01" creationId="{FA962569-165F-4494-5AC1-484CFAD5E243}"/>
          </ac:spMkLst>
        </pc:spChg>
        <pc:spChg chg="mod">
          <ac:chgData name="Premathilake H. T. M it20265410" userId="f242275b-e3f0-4a99-9266-4605dd9ff9dd" providerId="ADAL" clId="{952B6BE0-3165-4656-89DC-1B17FF40E25F}" dt="2023-05-20T12:55:45.457" v="473" actId="207"/>
          <ac:spMkLst>
            <pc:docMk/>
            <pc:sldMk cId="37802988" sldId="421"/>
            <ac:spMk id="1102" creationId="{04C44AF0-3487-6FA7-BF42-050852D4FE9B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04" creationId="{72F52DCF-B9DE-AD57-6DFD-A40A7D276A57}"/>
          </ac:spMkLst>
        </pc:spChg>
        <pc:spChg chg="mod">
          <ac:chgData name="Premathilake H. T. M it20265410" userId="f242275b-e3f0-4a99-9266-4605dd9ff9dd" providerId="ADAL" clId="{952B6BE0-3165-4656-89DC-1B17FF40E25F}" dt="2023-05-20T12:55:13.728" v="469" actId="255"/>
          <ac:spMkLst>
            <pc:docMk/>
            <pc:sldMk cId="37802988" sldId="421"/>
            <ac:spMk id="1105" creationId="{68FBA32B-AD01-6A44-5EB5-D5CCD05D0552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07" creationId="{5E35B8D0-CA56-E497-2605-F54894D76275}"/>
          </ac:spMkLst>
        </pc:spChg>
        <pc:spChg chg="mod">
          <ac:chgData name="Premathilake H. T. M it20265410" userId="f242275b-e3f0-4a99-9266-4605dd9ff9dd" providerId="ADAL" clId="{952B6BE0-3165-4656-89DC-1B17FF40E25F}" dt="2023-05-20T12:55:52.566" v="474" actId="108"/>
          <ac:spMkLst>
            <pc:docMk/>
            <pc:sldMk cId="37802988" sldId="421"/>
            <ac:spMk id="1108" creationId="{2015BF62-DB1C-F2DE-E4FE-8F7EC7A362D2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10" creationId="{087BB257-D55F-4DCE-0524-2F32EB1DE337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11" creationId="{87B64F7C-DEAD-5D79-2FD4-A5B488480F54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13" creationId="{26447CAF-374F-68D3-5CCC-2E1A63A626AE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14" creationId="{58D409AD-2D3B-4989-F07A-9DEBC5300692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16" creationId="{6169A25D-5298-BD21-05BD-F4A4AD7E18E7}"/>
          </ac:spMkLst>
        </pc:spChg>
        <pc:spChg chg="mod">
          <ac:chgData name="Premathilake H. T. M it20265410" userId="f242275b-e3f0-4a99-9266-4605dd9ff9dd" providerId="ADAL" clId="{952B6BE0-3165-4656-89DC-1B17FF40E25F}" dt="2023-05-21T14:31:43.090" v="1113" actId="207"/>
          <ac:spMkLst>
            <pc:docMk/>
            <pc:sldMk cId="37802988" sldId="421"/>
            <ac:spMk id="1117" creationId="{22A2C928-93D1-5957-5B39-DDBCC87C37B5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19" creationId="{97F88E35-AC18-FF7E-6AF4-66F7672FD201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0" creationId="{F52AB8D8-7622-3D1E-9D4B-439B56FAE525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2" creationId="{7FC95541-A6D4-E6DC-DD52-ECFCDCBDD1D7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3" creationId="{7B06188A-7677-08F0-867A-7EF2D90B677A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25" creationId="{CAB31D7C-1052-76DB-A167-9247311E653C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26" creationId="{379331DA-0EFF-82EF-A866-A8CEC965999B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8" creationId="{25B31802-3EEE-C6D0-436D-9D4BC8E6E573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9" creationId="{C97BFD11-B7FC-0053-B8CC-68593BD6464D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31" creationId="{CC55C205-0D68-40EC-6A3C-1023380BE3ED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32" creationId="{F4B441CD-ACEF-F498-F3A9-9FCF99993F3F}"/>
          </ac:spMkLst>
        </pc:spChg>
        <pc:spChg chg="mod">
          <ac:chgData name="Premathilake H. T. M it20265410" userId="f242275b-e3f0-4a99-9266-4605dd9ff9dd" providerId="ADAL" clId="{952B6BE0-3165-4656-89DC-1B17FF40E25F}" dt="2023-05-20T12:57:05.103" v="486" actId="207"/>
          <ac:spMkLst>
            <pc:docMk/>
            <pc:sldMk cId="37802988" sldId="421"/>
            <ac:spMk id="1134" creationId="{74EE87C3-96AB-D1FF-E996-BCA0A34ED798}"/>
          </ac:spMkLst>
        </pc:spChg>
        <pc:spChg chg="mod">
          <ac:chgData name="Premathilake H. T. M it20265410" userId="f242275b-e3f0-4a99-9266-4605dd9ff9dd" providerId="ADAL" clId="{952B6BE0-3165-4656-89DC-1B17FF40E25F}" dt="2023-05-20T12:57:13.516" v="487" actId="207"/>
          <ac:spMkLst>
            <pc:docMk/>
            <pc:sldMk cId="37802988" sldId="421"/>
            <ac:spMk id="1135" creationId="{B955F74A-E76D-C8C9-BBFB-226F3235B709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37" creationId="{F247193F-D90F-4E31-7482-657D0C3A2497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38" creationId="{7B595ADF-586E-A383-6DEC-CB73EDB97AE7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0" creationId="{372D6EF5-AF4B-7060-1ED2-58113FEE0256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1" creationId="{F94095A5-C9E9-23A7-546D-006AC7316897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3" creationId="{05D0C770-2806-616D-F659-D8C61BEB6D43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4" creationId="{42E98962-0962-FBCB-26DD-9600391DF020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46" creationId="{B7484FF2-FA03-61D8-A787-B32E6A559EFC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47" creationId="{8641916E-A4D6-C685-1558-A20E8F5339DF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9" creationId="{04EAA622-C9EA-C110-46DD-11896EF0111F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50" creationId="{778E397E-AC75-3E9D-44F9-76E1149FAB86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52" creationId="{A982E40E-C9A2-3112-0FB3-FE4EA10CE564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53" creationId="{A77EF29C-BD2E-6E64-7D37-03C6AFDA128E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61" creationId="{CDD79981-89C3-6A0C-9763-128D5B97B2BE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62" creationId="{2F309C95-03A1-DA47-C4B0-262D00D07D9D}"/>
          </ac:spMkLst>
        </pc:s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30" creationId="{8FAF4744-E106-95AF-541E-08D7F6538662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25" creationId="{AB4ED5EA-A327-B5A0-FCD4-E71461AD6811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29" creationId="{375E15F1-A2A3-72BD-717C-22676527B939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32" creationId="{8CF69B4B-23CC-A6D8-C37E-36534C793B7A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35" creationId="{131DA00E-F74C-24D4-931B-296CD802997F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4.556" v="464" actId="478"/>
          <ac:grpSpMkLst>
            <pc:docMk/>
            <pc:sldMk cId="37802988" sldId="421"/>
            <ac:grpSpMk id="1038" creationId="{F9367EE3-BEB9-AD84-D9C9-8B34B2767BC1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41" creationId="{557ED5E9-7490-6261-AA8D-E76594736E5F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44" creationId="{A005EB59-2E3C-FE88-C40E-7868CD0F8957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47" creationId="{09D6188C-B958-B8E3-5A01-33FFF507AAFE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50" creationId="{F2BDC31E-8C70-D8F2-7882-C3B548D19607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53" creationId="{3C158BF9-88B5-B277-EDC7-4EB7A9B7FFA0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56" creationId="{DB995CC9-ED95-E96E-458E-7627C42AA6CE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59" creationId="{3B907C89-FF0D-09E1-41D2-EE59DA5A318C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62" creationId="{273C4C6C-DF74-4287-5A7B-FEA0DB81B0DD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65" creationId="{68E1EAF7-E46D-74D7-AE7B-15DBEEFB67E5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68" creationId="{D34E46EC-E3ED-F118-DC3E-6625AC96C639}"/>
          </ac:grpSpMkLst>
        </pc:grpChg>
        <pc:grpChg chg="del mod">
          <ac:chgData name="Premathilake H. T. M it20265410" userId="f242275b-e3f0-4a99-9266-4605dd9ff9dd" providerId="ADAL" clId="{952B6BE0-3165-4656-89DC-1B17FF40E25F}" dt="2023-05-20T05:29:10.148" v="142" actId="478"/>
          <ac:grpSpMkLst>
            <pc:docMk/>
            <pc:sldMk cId="37802988" sldId="421"/>
            <ac:grpSpMk id="1071" creationId="{AAFEE175-7FB6-90B8-0E34-A5BA8AD558A3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74" creationId="{462FAE57-5A4E-6FAD-9050-F6ABFDA9D9C3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77" creationId="{96F137AF-D66F-ACE6-48B4-4ECB93604A5D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80" creationId="{6848C1A3-C410-81FA-7A79-B2EAB58BC27B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094" creationId="{BADED7DC-40A1-F55F-B122-0B92409C0D5C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097" creationId="{44469F03-430D-BEE2-E01D-946121CB35D4}"/>
          </ac:grpSpMkLst>
        </pc:grpChg>
        <pc:grpChg chg="add mod">
          <ac:chgData name="Premathilake H. T. M it20265410" userId="f242275b-e3f0-4a99-9266-4605dd9ff9dd" providerId="ADAL" clId="{952B6BE0-3165-4656-89DC-1B17FF40E25F}" dt="2023-05-20T12:55:27.750" v="471" actId="1076"/>
          <ac:grpSpMkLst>
            <pc:docMk/>
            <pc:sldMk cId="37802988" sldId="421"/>
            <ac:grpSpMk id="1100" creationId="{7780C48D-A3A1-A001-C02A-A0AE326D45F5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03" creationId="{E7F0AEFF-7B51-8020-0589-01201C432BF2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06" creationId="{B7E6EE68-A9DE-6E76-9B90-17F321561230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09" creationId="{108995F3-7DAF-3077-8DEF-900E412124BC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12" creationId="{B20C36B9-02B8-6317-79DE-D139D53660E4}"/>
          </ac:grpSpMkLst>
        </pc:grpChg>
        <pc:grpChg chg="add mod">
          <ac:chgData name="Premathilake H. T. M it20265410" userId="f242275b-e3f0-4a99-9266-4605dd9ff9dd" providerId="ADAL" clId="{952B6BE0-3165-4656-89DC-1B17FF40E25F}" dt="2023-05-20T12:56:33.836" v="481" actId="207"/>
          <ac:grpSpMkLst>
            <pc:docMk/>
            <pc:sldMk cId="37802988" sldId="421"/>
            <ac:grpSpMk id="1115" creationId="{05A225E0-EB9B-9797-B0C0-5E5832B08005}"/>
          </ac:grpSpMkLst>
        </pc:grpChg>
        <pc:grpChg chg="add mod">
          <ac:chgData name="Premathilake H. T. M it20265410" userId="f242275b-e3f0-4a99-9266-4605dd9ff9dd" providerId="ADAL" clId="{952B6BE0-3165-4656-89DC-1B17FF40E25F}" dt="2023-05-20T12:56:33.836" v="481" actId="207"/>
          <ac:grpSpMkLst>
            <pc:docMk/>
            <pc:sldMk cId="37802988" sldId="421"/>
            <ac:grpSpMk id="1118" creationId="{CFDF3871-7773-82A8-4C69-24A44D942FF1}"/>
          </ac:grpSpMkLst>
        </pc:grpChg>
        <pc:grpChg chg="add mod">
          <ac:chgData name="Premathilake H. T. M it20265410" userId="f242275b-e3f0-4a99-9266-4605dd9ff9dd" providerId="ADAL" clId="{952B6BE0-3165-4656-89DC-1B17FF40E25F}" dt="2023-05-20T12:56:33.836" v="481" actId="207"/>
          <ac:grpSpMkLst>
            <pc:docMk/>
            <pc:sldMk cId="37802988" sldId="421"/>
            <ac:grpSpMk id="1121" creationId="{6DD02C81-F527-22B2-38A6-28FAB4DFF616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24" creationId="{9D6061C3-7B77-B462-3D1D-6FD25C5053E3}"/>
          </ac:grpSpMkLst>
        </pc:grpChg>
        <pc:grpChg chg="add mod">
          <ac:chgData name="Premathilake H. T. M it20265410" userId="f242275b-e3f0-4a99-9266-4605dd9ff9dd" providerId="ADAL" clId="{952B6BE0-3165-4656-89DC-1B17FF40E25F}" dt="2023-05-20T12:56:33.836" v="481" actId="207"/>
          <ac:grpSpMkLst>
            <pc:docMk/>
            <pc:sldMk cId="37802988" sldId="421"/>
            <ac:grpSpMk id="1127" creationId="{1BEACECD-0BC0-FEED-2557-30F58A581816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30" creationId="{3DC980E5-AA10-C65C-6E50-051CB965BC28}"/>
          </ac:grpSpMkLst>
        </pc:grpChg>
        <pc:grpChg chg="add mod">
          <ac:chgData name="Premathilake H. T. M it20265410" userId="f242275b-e3f0-4a99-9266-4605dd9ff9dd" providerId="ADAL" clId="{952B6BE0-3165-4656-89DC-1B17FF40E25F}" dt="2023-05-20T12:57:05.103" v="486" actId="207"/>
          <ac:grpSpMkLst>
            <pc:docMk/>
            <pc:sldMk cId="37802988" sldId="421"/>
            <ac:grpSpMk id="1133" creationId="{EA4297FC-340C-15BF-5476-B371951D39AF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36" creationId="{91C0ACAD-0043-98A5-3105-632365AEDC97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39" creationId="{F148ED4A-16A0-BC9F-7431-4255E50CE50A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42" creationId="{44EF1562-6B6B-183E-6686-4B2261B1D6F1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45" creationId="{F82356F0-E7E9-AB15-D3FF-3880CBA81DDC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48" creationId="{C8563EBE-28B3-E2AD-7944-E4792EC16C16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51" creationId="{4533CA72-0E9B-49F4-313C-7118B00D41BD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60" creationId="{427C8342-87F9-87F9-1661-8220D2C953CB}"/>
          </ac:grpSpMkLst>
        </pc:grp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4" creationId="{DD2DF896-B56C-6118-87C7-CD7D89B0152E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5" creationId="{F6B0EFCD-5726-8A8F-18AE-EDED2FAF82ED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6" creationId="{B27537CF-7725-C876-BC03-6FE0FC05B5C6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7" creationId="{22902530-F247-336E-8F33-6920412E2AC6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8" creationId="{D0C80AC9-BBE1-D96C-A279-916D1B943ACF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9" creationId="{05E70D5C-CAB6-CC72-BAEB-94CC0874A3A2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63" creationId="{72868E66-1D41-918F-E34E-509197C54CB5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64" creationId="{A9AF5F36-3E8B-590B-86DB-6BFDAD656A66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65" creationId="{C8D8A7BC-8E10-FB02-0A28-492DD390AAD0}"/>
          </ac:cxnSpMkLst>
        </pc:cxnChg>
      </pc:sldChg>
      <pc:sldChg chg="addSp delSp modSp mod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036529414" sldId="42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036529414" sldId="424"/>
            <ac:spMk id="7" creationId="{2E72B982-5B1C-DB79-5099-F5F1FE3AC244}"/>
          </ac:spMkLst>
        </pc:spChg>
        <pc:picChg chg="del">
          <ac:chgData name="Premathilake H. T. M it20265410" userId="f242275b-e3f0-4a99-9266-4605dd9ff9dd" providerId="ADAL" clId="{952B6BE0-3165-4656-89DC-1B17FF40E25F}" dt="2023-05-19T22:20:12.398" v="76" actId="478"/>
          <ac:picMkLst>
            <pc:docMk/>
            <pc:sldMk cId="3036529414" sldId="424"/>
            <ac:picMk id="2" creationId="{3A0F1966-A2A0-5188-A811-00F3959C45DA}"/>
          </ac:picMkLst>
        </pc:picChg>
        <pc:picChg chg="add mod">
          <ac:chgData name="Premathilake H. T. M it20265410" userId="f242275b-e3f0-4a99-9266-4605dd9ff9dd" providerId="ADAL" clId="{952B6BE0-3165-4656-89DC-1B17FF40E25F}" dt="2023-05-19T22:20:13.142" v="77"/>
          <ac:picMkLst>
            <pc:docMk/>
            <pc:sldMk cId="3036529414" sldId="424"/>
            <ac:picMk id="8" creationId="{6146FF10-9FC3-A4C3-D3C6-0D4C1B00669C}"/>
          </ac:picMkLst>
        </pc:picChg>
      </pc:sldChg>
      <pc:sldChg chg="modSp mod">
        <pc:chgData name="Premathilake H. T. M it20265410" userId="f242275b-e3f0-4a99-9266-4605dd9ff9dd" providerId="ADAL" clId="{952B6BE0-3165-4656-89DC-1B17FF40E25F}" dt="2023-05-20T18:41:17.216" v="898" actId="20577"/>
        <pc:sldMkLst>
          <pc:docMk/>
          <pc:sldMk cId="3423387341" sldId="427"/>
        </pc:sldMkLst>
        <pc:spChg chg="mod">
          <ac:chgData name="Premathilake H. T. M it20265410" userId="f242275b-e3f0-4a99-9266-4605dd9ff9dd" providerId="ADAL" clId="{952B6BE0-3165-4656-89DC-1B17FF40E25F}" dt="2023-05-20T18:41:17.216" v="898" actId="20577"/>
          <ac:spMkLst>
            <pc:docMk/>
            <pc:sldMk cId="3423387341" sldId="427"/>
            <ac:spMk id="7" creationId="{B88F9CB1-7346-A433-E098-EE92286E5ACB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423387341" sldId="427"/>
            <ac:spMk id="8" creationId="{8498072C-F082-B27F-F62D-8683D78DF2F4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836383750" sldId="43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836383750" sldId="433"/>
            <ac:spMk id="5" creationId="{A4C85865-8BF4-7DCF-3D1D-D96EB5F1EEF5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1T14:17:00.466" v="971" actId="47"/>
        <pc:sldMkLst>
          <pc:docMk/>
          <pc:sldMk cId="1875740110" sldId="436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875740110" sldId="436"/>
            <ac:spMk id="9" creationId="{16CCC9F7-F7A6-9F82-5B50-E154F8FC5B20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1T14:17:03.108" v="972" actId="47"/>
        <pc:sldMkLst>
          <pc:docMk/>
          <pc:sldMk cId="1513117595" sldId="439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513117595" sldId="439"/>
            <ac:spMk id="4" creationId="{704BD553-BAC5-1534-5B5D-66A63D7EA643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1T14:18:01.303" v="991" actId="47"/>
        <pc:sldMkLst>
          <pc:docMk/>
          <pc:sldMk cId="4195178756" sldId="445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195178756" sldId="445"/>
            <ac:spMk id="5" creationId="{8A7301AE-EE7F-4422-9A33-1E93C9AC2BF2}"/>
          </ac:spMkLst>
        </pc:spChg>
      </pc:sldChg>
      <pc:sldChg chg="modSp del mod">
        <pc:chgData name="Premathilake H. T. M it20265410" userId="f242275b-e3f0-4a99-9266-4605dd9ff9dd" providerId="ADAL" clId="{952B6BE0-3165-4656-89DC-1B17FF40E25F}" dt="2023-05-21T14:18:28.970" v="993" actId="47"/>
        <pc:sldMkLst>
          <pc:docMk/>
          <pc:sldMk cId="3949201497" sldId="44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949201497" sldId="448"/>
            <ac:spMk id="5" creationId="{D3562194-9DA6-9CD5-C374-F936B1F1D6BE}"/>
          </ac:spMkLst>
        </pc:spChg>
        <pc:picChg chg="ord">
          <ac:chgData name="Premathilake H. T. M it20265410" userId="f242275b-e3f0-4a99-9266-4605dd9ff9dd" providerId="ADAL" clId="{952B6BE0-3165-4656-89DC-1B17FF40E25F}" dt="2023-05-21T14:18:24.749" v="992" actId="167"/>
          <ac:picMkLst>
            <pc:docMk/>
            <pc:sldMk cId="3949201497" sldId="448"/>
            <ac:picMk id="4" creationId="{31B9E4EA-C997-0E6D-4275-48467A61F814}"/>
          </ac:picMkLst>
        </pc:picChg>
      </pc:sldChg>
      <pc:sldChg chg="modSp mod">
        <pc:chgData name="Premathilake H. T. M it20265410" userId="f242275b-e3f0-4a99-9266-4605dd9ff9dd" providerId="ADAL" clId="{952B6BE0-3165-4656-89DC-1B17FF40E25F}" dt="2023-05-21T14:25:28.536" v="1062" actId="1037"/>
        <pc:sldMkLst>
          <pc:docMk/>
          <pc:sldMk cId="4156974494" sldId="451"/>
        </pc:sldMkLst>
        <pc:spChg chg="mod">
          <ac:chgData name="Premathilake H. T. M it20265410" userId="f242275b-e3f0-4a99-9266-4605dd9ff9dd" providerId="ADAL" clId="{952B6BE0-3165-4656-89DC-1B17FF40E25F}" dt="2023-05-21T14:25:02.730" v="1054" actId="14100"/>
          <ac:spMkLst>
            <pc:docMk/>
            <pc:sldMk cId="4156974494" sldId="451"/>
            <ac:spMk id="2" creationId="{2F521914-2039-F2F9-A3FC-1136FC8BC55A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156974494" sldId="451"/>
            <ac:spMk id="6" creationId="{E768A91F-1F65-C498-B575-E3539F7AB53A}"/>
          </ac:spMkLst>
        </pc:spChg>
        <pc:picChg chg="mod">
          <ac:chgData name="Premathilake H. T. M it20265410" userId="f242275b-e3f0-4a99-9266-4605dd9ff9dd" providerId="ADAL" clId="{952B6BE0-3165-4656-89DC-1B17FF40E25F}" dt="2023-05-21T14:25:19.736" v="1057" actId="1076"/>
          <ac:picMkLst>
            <pc:docMk/>
            <pc:sldMk cId="4156974494" sldId="451"/>
            <ac:picMk id="3" creationId="{14283F9C-3923-4D02-3E82-0B5C29EE0D69}"/>
          </ac:picMkLst>
        </pc:picChg>
        <pc:picChg chg="mod">
          <ac:chgData name="Premathilake H. T. M it20265410" userId="f242275b-e3f0-4a99-9266-4605dd9ff9dd" providerId="ADAL" clId="{952B6BE0-3165-4656-89DC-1B17FF40E25F}" dt="2023-05-21T14:25:28.536" v="1062" actId="1037"/>
          <ac:picMkLst>
            <pc:docMk/>
            <pc:sldMk cId="4156974494" sldId="451"/>
            <ac:picMk id="7" creationId="{798711E1-C279-0DFD-9AAB-481907E9692A}"/>
          </ac:picMkLst>
        </pc:picChg>
      </pc:sldChg>
      <pc:sldChg chg="addSp delSp modSp mod">
        <pc:chgData name="Premathilake H. T. M it20265410" userId="f242275b-e3f0-4a99-9266-4605dd9ff9dd" providerId="ADAL" clId="{952B6BE0-3165-4656-89DC-1B17FF40E25F}" dt="2023-05-21T19:07:55.501" v="1271"/>
        <pc:sldMkLst>
          <pc:docMk/>
          <pc:sldMk cId="2169814360" sldId="45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169814360" sldId="454"/>
            <ac:spMk id="5" creationId="{74D69069-3FFF-4D98-0BC8-5344D4E26503}"/>
          </ac:spMkLst>
        </pc:spChg>
        <pc:spChg chg="add del mod">
          <ac:chgData name="Premathilake H. T. M it20265410" userId="f242275b-e3f0-4a99-9266-4605dd9ff9dd" providerId="ADAL" clId="{952B6BE0-3165-4656-89DC-1B17FF40E25F}" dt="2023-05-21T19:07:55.501" v="1271"/>
          <ac:spMkLst>
            <pc:docMk/>
            <pc:sldMk cId="2169814360" sldId="454"/>
            <ac:spMk id="24" creationId="{A55EC5C6-190D-916B-6839-AD9ADBDDB004}"/>
          </ac:spMkLst>
        </pc:spChg>
        <pc:graphicFrameChg chg="mod modGraphic">
          <ac:chgData name="Premathilake H. T. M it20265410" userId="f242275b-e3f0-4a99-9266-4605dd9ff9dd" providerId="ADAL" clId="{952B6BE0-3165-4656-89DC-1B17FF40E25F}" dt="2023-05-21T19:07:47.679" v="1269"/>
          <ac:graphicFrameMkLst>
            <pc:docMk/>
            <pc:sldMk cId="2169814360" sldId="454"/>
            <ac:graphicFrameMk id="843" creationId="{F58A292E-8786-97A1-6968-4989891BB4E3}"/>
          </ac:graphicFrameMkLst>
        </pc:graphicFrameChg>
        <pc:picChg chg="ord">
          <ac:chgData name="Premathilake H. T. M it20265410" userId="f242275b-e3f0-4a99-9266-4605dd9ff9dd" providerId="ADAL" clId="{952B6BE0-3165-4656-89DC-1B17FF40E25F}" dt="2023-05-21T14:27:25.023" v="1068" actId="167"/>
          <ac:picMkLst>
            <pc:docMk/>
            <pc:sldMk cId="2169814360" sldId="454"/>
            <ac:picMk id="59" creationId="{AA34D1D0-58A5-034A-2EBB-666CA5D79FE2}"/>
          </ac:picMkLst>
        </pc:picChg>
      </pc:sldChg>
      <pc:sldChg chg="addSp delSp modSp mod">
        <pc:chgData name="Premathilake H. T. M it20265410" userId="f242275b-e3f0-4a99-9266-4605dd9ff9dd" providerId="ADAL" clId="{952B6BE0-3165-4656-89DC-1B17FF40E25F}" dt="2023-05-21T14:33:18.355" v="1133" actId="122"/>
        <pc:sldMkLst>
          <pc:docMk/>
          <pc:sldMk cId="2836854196" sldId="463"/>
        </pc:sldMkLst>
        <pc:spChg chg="mod">
          <ac:chgData name="Premathilake H. T. M it20265410" userId="f242275b-e3f0-4a99-9266-4605dd9ff9dd" providerId="ADAL" clId="{952B6BE0-3165-4656-89DC-1B17FF40E25F}" dt="2023-05-21T14:33:18.355" v="1133" actId="122"/>
          <ac:spMkLst>
            <pc:docMk/>
            <pc:sldMk cId="2836854196" sldId="463"/>
            <ac:spMk id="6" creationId="{70854F83-55F1-6B8E-125A-278C93184814}"/>
          </ac:spMkLst>
        </pc:spChg>
        <pc:picChg chg="add mod">
          <ac:chgData name="Premathilake H. T. M it20265410" userId="f242275b-e3f0-4a99-9266-4605dd9ff9dd" providerId="ADAL" clId="{952B6BE0-3165-4656-89DC-1B17FF40E25F}" dt="2023-05-21T10:26:12.391" v="925"/>
          <ac:picMkLst>
            <pc:docMk/>
            <pc:sldMk cId="2836854196" sldId="463"/>
            <ac:picMk id="2" creationId="{E43C957A-A908-7328-5356-4AA4B55D9878}"/>
          </ac:picMkLst>
        </pc:picChg>
        <pc:picChg chg="del">
          <ac:chgData name="Premathilake H. T. M it20265410" userId="f242275b-e3f0-4a99-9266-4605dd9ff9dd" providerId="ADAL" clId="{952B6BE0-3165-4656-89DC-1B17FF40E25F}" dt="2023-05-21T10:26:11.297" v="924" actId="478"/>
          <ac:picMkLst>
            <pc:docMk/>
            <pc:sldMk cId="2836854196" sldId="463"/>
            <ac:picMk id="7" creationId="{AF089163-7B54-CCCC-957D-ACF2B0BC8C08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121970101" sldId="466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121970101" sldId="466"/>
            <ac:spMk id="7" creationId="{CA7E3E2A-74AA-B15E-CF94-9F4976BF4F16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0T14:49:58.173" v="681" actId="47"/>
        <pc:sldMkLst>
          <pc:docMk/>
          <pc:sldMk cId="3870604853" sldId="467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870604853" sldId="467"/>
            <ac:spMk id="33" creationId="{C3AD590C-456E-3B4D-2888-1E750886F36E}"/>
          </ac:spMkLst>
        </pc:spChg>
      </pc:sldChg>
      <pc:sldChg chg="ord">
        <pc:chgData name="Premathilake H. T. M it20265410" userId="f242275b-e3f0-4a99-9266-4605dd9ff9dd" providerId="ADAL" clId="{952B6BE0-3165-4656-89DC-1B17FF40E25F}" dt="2023-05-21T13:35:17.813" v="948"/>
        <pc:sldMkLst>
          <pc:docMk/>
          <pc:sldMk cId="3598820331" sldId="468"/>
        </pc:sldMkLst>
      </pc:sldChg>
      <pc:sldChg chg="ord">
        <pc:chgData name="Premathilake H. T. M it20265410" userId="f242275b-e3f0-4a99-9266-4605dd9ff9dd" providerId="ADAL" clId="{952B6BE0-3165-4656-89DC-1B17FF40E25F}" dt="2023-05-21T13:35:39.801" v="950"/>
        <pc:sldMkLst>
          <pc:docMk/>
          <pc:sldMk cId="1487838018" sldId="469"/>
        </pc:sldMkLst>
      </pc:sldChg>
      <pc:sldChg chg="modSp mod">
        <pc:chgData name="Premathilake H. T. M it20265410" userId="f242275b-e3f0-4a99-9266-4605dd9ff9dd" providerId="ADAL" clId="{952B6BE0-3165-4656-89DC-1B17FF40E25F}" dt="2023-05-20T12:38:33.501" v="386" actId="20577"/>
        <pc:sldMkLst>
          <pc:docMk/>
          <pc:sldMk cId="3895951674" sldId="470"/>
        </pc:sldMkLst>
        <pc:spChg chg="mod">
          <ac:chgData name="Premathilake H. T. M it20265410" userId="f242275b-e3f0-4a99-9266-4605dd9ff9dd" providerId="ADAL" clId="{952B6BE0-3165-4656-89DC-1B17FF40E25F}" dt="2023-05-20T12:38:33.501" v="386" actId="20577"/>
          <ac:spMkLst>
            <pc:docMk/>
            <pc:sldMk cId="3895951674" sldId="470"/>
            <ac:spMk id="3" creationId="{BB19FCE5-E942-F9EE-AC5E-3E8A93C8B214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298173890" sldId="472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298173890" sldId="472"/>
            <ac:spMk id="31" creationId="{2C380F45-1D12-03B5-535A-65D4E068B423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273326042" sldId="47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73326042" sldId="473"/>
            <ac:spMk id="4" creationId="{557A5116-EB84-FD68-47F4-2E346180980C}"/>
          </ac:spMkLst>
        </pc:spChg>
      </pc:sldChg>
      <pc:sldChg chg="ord">
        <pc:chgData name="Premathilake H. T. M it20265410" userId="f242275b-e3f0-4a99-9266-4605dd9ff9dd" providerId="ADAL" clId="{952B6BE0-3165-4656-89DC-1B17FF40E25F}" dt="2023-05-21T13:52:23.503" v="955"/>
        <pc:sldMkLst>
          <pc:docMk/>
          <pc:sldMk cId="108396720" sldId="475"/>
        </pc:sldMkLst>
      </pc:sldChg>
      <pc:sldChg chg="ord">
        <pc:chgData name="Premathilake H. T. M it20265410" userId="f242275b-e3f0-4a99-9266-4605dd9ff9dd" providerId="ADAL" clId="{952B6BE0-3165-4656-89DC-1B17FF40E25F}" dt="2023-05-21T13:52:20.049" v="953"/>
        <pc:sldMkLst>
          <pc:docMk/>
          <pc:sldMk cId="658078233" sldId="477"/>
        </pc:sldMkLst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66504378" sldId="48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66504378" sldId="483"/>
            <ac:spMk id="7" creationId="{1FFA5542-9EEA-421B-4189-A84F72470C8B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984757809" sldId="48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984757809" sldId="488"/>
            <ac:spMk id="6" creationId="{39708A88-2593-14A4-9D24-75E06165F3F7}"/>
          </ac:spMkLst>
        </pc:spChg>
      </pc:sldChg>
      <pc:sldChg chg="addSp delSp modSp mod">
        <pc:chgData name="Premathilake H. T. M it20265410" userId="f242275b-e3f0-4a99-9266-4605dd9ff9dd" providerId="ADAL" clId="{952B6BE0-3165-4656-89DC-1B17FF40E25F}" dt="2023-05-21T10:25:57.759" v="923"/>
        <pc:sldMkLst>
          <pc:docMk/>
          <pc:sldMk cId="4050220387" sldId="50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050220387" sldId="500"/>
            <ac:spMk id="8" creationId="{3D5BDB95-4E78-5686-1643-770AE63A7A71}"/>
          </ac:spMkLst>
        </pc:spChg>
        <pc:picChg chg="del">
          <ac:chgData name="Premathilake H. T. M it20265410" userId="f242275b-e3f0-4a99-9266-4605dd9ff9dd" providerId="ADAL" clId="{952B6BE0-3165-4656-89DC-1B17FF40E25F}" dt="2023-05-21T10:25:56.868" v="922" actId="478"/>
          <ac:picMkLst>
            <pc:docMk/>
            <pc:sldMk cId="4050220387" sldId="500"/>
            <ac:picMk id="2" creationId="{3A0F1966-A2A0-5188-A811-00F3959C45DA}"/>
          </ac:picMkLst>
        </pc:picChg>
        <pc:picChg chg="add mod">
          <ac:chgData name="Premathilake H. T. M it20265410" userId="f242275b-e3f0-4a99-9266-4605dd9ff9dd" providerId="ADAL" clId="{952B6BE0-3165-4656-89DC-1B17FF40E25F}" dt="2023-05-21T10:25:57.759" v="923"/>
          <ac:picMkLst>
            <pc:docMk/>
            <pc:sldMk cId="4050220387" sldId="500"/>
            <ac:picMk id="7" creationId="{FE9170D2-A99E-58C2-7AC5-B14E9F18A75F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748906451" sldId="50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748906451" sldId="504"/>
            <ac:spMk id="10" creationId="{14FE7BB9-6F61-A900-7010-3B85EE744479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2993492120" sldId="505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993492120" sldId="505"/>
            <ac:spMk id="3" creationId="{9771644D-8B19-6A0B-89E3-73D86257222A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2908551157" sldId="509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908551157" sldId="509"/>
            <ac:spMk id="7" creationId="{8F35CC93-F7EA-065A-C6C0-ADEAE565C0B5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542000386" sldId="51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542000386" sldId="510"/>
            <ac:spMk id="2" creationId="{39660ADE-CACF-7059-98C1-340AB4DA2722}"/>
          </ac:spMkLst>
        </pc:spChg>
      </pc:sldChg>
      <pc:sldChg chg="addSp modSp">
        <pc:chgData name="Premathilake H. T. M it20265410" userId="f242275b-e3f0-4a99-9266-4605dd9ff9dd" providerId="ADAL" clId="{952B6BE0-3165-4656-89DC-1B17FF40E25F}" dt="2023-05-21T18:26:48.562" v="1217"/>
        <pc:sldMkLst>
          <pc:docMk/>
          <pc:sldMk cId="2394584731" sldId="51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394584731" sldId="514"/>
            <ac:spMk id="87" creationId="{E184CD7B-4688-18BB-13F6-48AC32B48FED}"/>
          </ac:spMkLst>
        </pc:spChg>
        <pc:picChg chg="add mod">
          <ac:chgData name="Premathilake H. T. M it20265410" userId="f242275b-e3f0-4a99-9266-4605dd9ff9dd" providerId="ADAL" clId="{952B6BE0-3165-4656-89DC-1B17FF40E25F}" dt="2023-05-21T18:26:48.562" v="1217"/>
          <ac:picMkLst>
            <pc:docMk/>
            <pc:sldMk cId="2394584731" sldId="514"/>
            <ac:picMk id="4" creationId="{F0F77C89-2580-5043-0CC4-EC0662CF7660}"/>
          </ac:picMkLst>
        </pc:picChg>
      </pc:sldChg>
      <pc:sldChg chg="modSp del">
        <pc:chgData name="Premathilake H. T. M it20265410" userId="f242275b-e3f0-4a99-9266-4605dd9ff9dd" providerId="ADAL" clId="{952B6BE0-3165-4656-89DC-1B17FF40E25F}" dt="2023-05-21T14:29:34.716" v="1102" actId="47"/>
        <pc:sldMkLst>
          <pc:docMk/>
          <pc:sldMk cId="680880888" sldId="516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680880888" sldId="516"/>
            <ac:spMk id="2" creationId="{3C151B88-DCDA-9B7D-DD94-7BEFB09BD3CB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4:34:12.313" v="1138" actId="20577"/>
        <pc:sldMkLst>
          <pc:docMk/>
          <pc:sldMk cId="698098303" sldId="517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698098303" sldId="517"/>
            <ac:spMk id="2" creationId="{F7E63EC7-999C-7304-E617-573507621AE5}"/>
          </ac:spMkLst>
        </pc:spChg>
        <pc:spChg chg="mod">
          <ac:chgData name="Premathilake H. T. M it20265410" userId="f242275b-e3f0-4a99-9266-4605dd9ff9dd" providerId="ADAL" clId="{952B6BE0-3165-4656-89DC-1B17FF40E25F}" dt="2023-05-21T14:34:12.313" v="1138" actId="20577"/>
          <ac:spMkLst>
            <pc:docMk/>
            <pc:sldMk cId="698098303" sldId="517"/>
            <ac:spMk id="8" creationId="{B75AB24B-6D23-7DCE-74F6-A6A0C9E06F0F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4088453017" sldId="51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088453017" sldId="518"/>
            <ac:spMk id="8" creationId="{8BCD65D9-BC94-8DD8-9513-0E3D82106624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918877352" sldId="52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918877352" sldId="520"/>
            <ac:spMk id="6" creationId="{220CA0EA-66F6-33CC-886F-62FD0675E623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4:28:44.191" v="1098" actId="20577"/>
        <pc:sldMkLst>
          <pc:docMk/>
          <pc:sldMk cId="1025443631" sldId="52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025443631" sldId="523"/>
            <ac:spMk id="6" creationId="{0EBBFD02-15B8-FE53-0E45-A4981EC3ADCD}"/>
          </ac:spMkLst>
        </pc:spChg>
        <pc:graphicFrameChg chg="mod">
          <ac:chgData name="Premathilake H. T. M it20265410" userId="f242275b-e3f0-4a99-9266-4605dd9ff9dd" providerId="ADAL" clId="{952B6BE0-3165-4656-89DC-1B17FF40E25F}" dt="2023-05-21T14:28:44.191" v="1098" actId="20577"/>
          <ac:graphicFrameMkLst>
            <pc:docMk/>
            <pc:sldMk cId="1025443631" sldId="523"/>
            <ac:graphicFrameMk id="4" creationId="{5BDF8941-0B2F-BD04-17D9-26E7E5E1B60F}"/>
          </ac:graphicFrameMkLst>
        </pc:graphicFrameChg>
      </pc:sldChg>
      <pc:sldChg chg="modSp mod">
        <pc:chgData name="Premathilake H. T. M it20265410" userId="f242275b-e3f0-4a99-9266-4605dd9ff9dd" providerId="ADAL" clId="{952B6BE0-3165-4656-89DC-1B17FF40E25F}" dt="2023-05-20T18:30:42.043" v="832" actId="1035"/>
        <pc:sldMkLst>
          <pc:docMk/>
          <pc:sldMk cId="225845372" sldId="524"/>
        </pc:sldMkLst>
        <pc:picChg chg="mod">
          <ac:chgData name="Premathilake H. T. M it20265410" userId="f242275b-e3f0-4a99-9266-4605dd9ff9dd" providerId="ADAL" clId="{952B6BE0-3165-4656-89DC-1B17FF40E25F}" dt="2023-05-20T18:30:42.043" v="832" actId="1035"/>
          <ac:picMkLst>
            <pc:docMk/>
            <pc:sldMk cId="225845372" sldId="524"/>
            <ac:picMk id="4" creationId="{E633A8A9-18DD-7D56-D14F-84244FEAA6C3}"/>
          </ac:picMkLst>
        </pc:picChg>
      </pc:sldChg>
      <pc:sldChg chg="addSp delSp modSp mod">
        <pc:chgData name="Premathilake H. T. M it20265410" userId="f242275b-e3f0-4a99-9266-4605dd9ff9dd" providerId="ADAL" clId="{952B6BE0-3165-4656-89DC-1B17FF40E25F}" dt="2023-05-21T18:00:14.248" v="1196" actId="2085"/>
        <pc:sldMkLst>
          <pc:docMk/>
          <pc:sldMk cId="3189593666" sldId="525"/>
        </pc:sldMkLst>
        <pc:picChg chg="del">
          <ac:chgData name="Premathilake H. T. M it20265410" userId="f242275b-e3f0-4a99-9266-4605dd9ff9dd" providerId="ADAL" clId="{952B6BE0-3165-4656-89DC-1B17FF40E25F}" dt="2023-05-21T17:57:39.703" v="1186" actId="478"/>
          <ac:picMkLst>
            <pc:docMk/>
            <pc:sldMk cId="3189593666" sldId="525"/>
            <ac:picMk id="4" creationId="{AF3935CB-20C8-8E83-EBC3-512A455B881C}"/>
          </ac:picMkLst>
        </pc:picChg>
        <pc:picChg chg="add mod">
          <ac:chgData name="Premathilake H. T. M it20265410" userId="f242275b-e3f0-4a99-9266-4605dd9ff9dd" providerId="ADAL" clId="{952B6BE0-3165-4656-89DC-1B17FF40E25F}" dt="2023-05-21T18:00:14.248" v="1196" actId="2085"/>
          <ac:picMkLst>
            <pc:docMk/>
            <pc:sldMk cId="3189593666" sldId="525"/>
            <ac:picMk id="7" creationId="{D4729CB4-1D4B-1E9D-27DF-F5E389018058}"/>
          </ac:picMkLst>
        </pc:picChg>
      </pc:sldChg>
      <pc:sldChg chg="addSp modSp mod">
        <pc:chgData name="Premathilake H. T. M it20265410" userId="f242275b-e3f0-4a99-9266-4605dd9ff9dd" providerId="ADAL" clId="{952B6BE0-3165-4656-89DC-1B17FF40E25F}" dt="2023-05-20T18:14:39.898" v="775" actId="1076"/>
        <pc:sldMkLst>
          <pc:docMk/>
          <pc:sldMk cId="2801571847" sldId="527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801571847" sldId="527"/>
            <ac:spMk id="5" creationId="{8F642944-B700-B379-36E5-5CB2155CF175}"/>
          </ac:spMkLst>
        </pc:spChg>
        <pc:spChg chg="add mod">
          <ac:chgData name="Premathilake H. T. M it20265410" userId="f242275b-e3f0-4a99-9266-4605dd9ff9dd" providerId="ADAL" clId="{952B6BE0-3165-4656-89DC-1B17FF40E25F}" dt="2023-05-20T13:17:43.315" v="598" actId="20577"/>
          <ac:spMkLst>
            <pc:docMk/>
            <pc:sldMk cId="2801571847" sldId="527"/>
            <ac:spMk id="6" creationId="{E7B7757A-F231-B69B-57F7-3CE523C27D1A}"/>
          </ac:spMkLst>
        </pc:spChg>
        <pc:spChg chg="mod">
          <ac:chgData name="Premathilake H. T. M it20265410" userId="f242275b-e3f0-4a99-9266-4605dd9ff9dd" providerId="ADAL" clId="{952B6BE0-3165-4656-89DC-1B17FF40E25F}" dt="2023-05-20T18:14:39.898" v="775" actId="1076"/>
          <ac:spMkLst>
            <pc:docMk/>
            <pc:sldMk cId="2801571847" sldId="527"/>
            <ac:spMk id="7" creationId="{0F3AA1A0-FEF8-6ECB-1A36-62C7093F12A2}"/>
          </ac:spMkLst>
        </pc:spChg>
        <pc:spChg chg="add mod">
          <ac:chgData name="Premathilake H. T. M it20265410" userId="f242275b-e3f0-4a99-9266-4605dd9ff9dd" providerId="ADAL" clId="{952B6BE0-3165-4656-89DC-1B17FF40E25F}" dt="2023-05-20T14:49:13.500" v="680" actId="403"/>
          <ac:spMkLst>
            <pc:docMk/>
            <pc:sldMk cId="2801571847" sldId="527"/>
            <ac:spMk id="8" creationId="{79AEB256-0720-A38E-19B7-B7C5E0A4B4D5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325564260" sldId="52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325564260" sldId="528"/>
            <ac:spMk id="5" creationId="{61660B07-54D2-1455-9A46-AF8A8E94E068}"/>
          </ac:spMkLst>
        </pc:spChg>
      </pc:sldChg>
      <pc:sldChg chg="addSp delSp modSp add mod ord">
        <pc:chgData name="Premathilake H. T. M it20265410" userId="f242275b-e3f0-4a99-9266-4605dd9ff9dd" providerId="ADAL" clId="{952B6BE0-3165-4656-89DC-1B17FF40E25F}" dt="2023-05-21T14:51:01.006" v="1167" actId="20577"/>
        <pc:sldMkLst>
          <pc:docMk/>
          <pc:sldMk cId="3162350525" sldId="530"/>
        </pc:sldMkLst>
        <pc:spChg chg="mod">
          <ac:chgData name="Premathilake H. T. M it20265410" userId="f242275b-e3f0-4a99-9266-4605dd9ff9dd" providerId="ADAL" clId="{952B6BE0-3165-4656-89DC-1B17FF40E25F}" dt="2023-05-21T14:51:01.006" v="1167" actId="20577"/>
          <ac:spMkLst>
            <pc:docMk/>
            <pc:sldMk cId="3162350525" sldId="530"/>
            <ac:spMk id="2" creationId="{99C9236C-8EBA-C8CC-7FCE-8E3047ACE74A}"/>
          </ac:spMkLst>
        </pc:spChg>
        <pc:spChg chg="mod">
          <ac:chgData name="Premathilake H. T. M it20265410" userId="f242275b-e3f0-4a99-9266-4605dd9ff9dd" providerId="ADAL" clId="{952B6BE0-3165-4656-89DC-1B17FF40E25F}" dt="2023-05-20T18:16:37.542" v="780" actId="12"/>
          <ac:spMkLst>
            <pc:docMk/>
            <pc:sldMk cId="3162350525" sldId="530"/>
            <ac:spMk id="4" creationId="{202ACE7C-F645-FD48-7258-9F3BBD863131}"/>
          </ac:spMkLst>
        </pc:spChg>
        <pc:spChg chg="del">
          <ac:chgData name="Premathilake H. T. M it20265410" userId="f242275b-e3f0-4a99-9266-4605dd9ff9dd" providerId="ADAL" clId="{952B6BE0-3165-4656-89DC-1B17FF40E25F}" dt="2023-05-21T14:35:29.550" v="1139" actId="478"/>
          <ac:spMkLst>
            <pc:docMk/>
            <pc:sldMk cId="3162350525" sldId="530"/>
            <ac:spMk id="6" creationId="{3328202A-E396-A4D6-6530-7434B8283088}"/>
          </ac:spMkLst>
        </pc:spChg>
        <pc:spChg chg="add mod">
          <ac:chgData name="Premathilake H. T. M it20265410" userId="f242275b-e3f0-4a99-9266-4605dd9ff9dd" providerId="ADAL" clId="{952B6BE0-3165-4656-89DC-1B17FF40E25F}" dt="2023-05-19T20:43:17.726" v="38" actId="21"/>
          <ac:spMkLst>
            <pc:docMk/>
            <pc:sldMk cId="3162350525" sldId="530"/>
            <ac:spMk id="7" creationId="{5B348238-9210-DD20-380C-99AB11FC118C}"/>
          </ac:spMkLst>
        </pc:spChg>
        <pc:spChg chg="add mod">
          <ac:chgData name="Premathilake H. T. M it20265410" userId="f242275b-e3f0-4a99-9266-4605dd9ff9dd" providerId="ADAL" clId="{952B6BE0-3165-4656-89DC-1B17FF40E25F}" dt="2023-05-21T14:35:30.698" v="1140"/>
          <ac:spMkLst>
            <pc:docMk/>
            <pc:sldMk cId="3162350525" sldId="530"/>
            <ac:spMk id="8" creationId="{4EB34AA1-1804-B88C-4027-05A040EDA235}"/>
          </ac:spMkLst>
        </pc:spChg>
      </pc:sldChg>
      <pc:sldChg chg="addSp delSp modSp mod">
        <pc:chgData name="Premathilake H. T. M it20265410" userId="f242275b-e3f0-4a99-9266-4605dd9ff9dd" providerId="ADAL" clId="{952B6BE0-3165-4656-89DC-1B17FF40E25F}" dt="2023-05-20T16:34:04.865" v="743" actId="478"/>
        <pc:sldMkLst>
          <pc:docMk/>
          <pc:sldMk cId="3784568312" sldId="532"/>
        </pc:sldMkLst>
        <pc:spChg chg="add del mod">
          <ac:chgData name="Premathilake H. T. M it20265410" userId="f242275b-e3f0-4a99-9266-4605dd9ff9dd" providerId="ADAL" clId="{952B6BE0-3165-4656-89DC-1B17FF40E25F}" dt="2023-05-20T16:34:04.865" v="743" actId="478"/>
          <ac:spMkLst>
            <pc:docMk/>
            <pc:sldMk cId="3784568312" sldId="532"/>
            <ac:spMk id="3" creationId="{B8BFA881-8ABD-7D9D-5A15-D135959481C7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0T13:04:21.444" v="532" actId="47"/>
        <pc:sldMkLst>
          <pc:docMk/>
          <pc:sldMk cId="854970922" sldId="533"/>
        </pc:sldMkLst>
      </pc:sldChg>
      <pc:sldChg chg="new del">
        <pc:chgData name="Premathilake H. T. M it20265410" userId="f242275b-e3f0-4a99-9266-4605dd9ff9dd" providerId="ADAL" clId="{952B6BE0-3165-4656-89DC-1B17FF40E25F}" dt="2023-05-20T13:18:06.103" v="601" actId="47"/>
        <pc:sldMkLst>
          <pc:docMk/>
          <pc:sldMk cId="856633519" sldId="533"/>
        </pc:sldMkLst>
      </pc:sldChg>
      <pc:sldChg chg="new del">
        <pc:chgData name="Premathilake H. T. M it20265410" userId="f242275b-e3f0-4a99-9266-4605dd9ff9dd" providerId="ADAL" clId="{952B6BE0-3165-4656-89DC-1B17FF40E25F}" dt="2023-05-20T13:00:08.929" v="495" actId="47"/>
        <pc:sldMkLst>
          <pc:docMk/>
          <pc:sldMk cId="2398489564" sldId="533"/>
        </pc:sldMkLst>
      </pc:sldChg>
      <pc:sldChg chg="add del">
        <pc:chgData name="Premathilake H. T. M it20265410" userId="f242275b-e3f0-4a99-9266-4605dd9ff9dd" providerId="ADAL" clId="{952B6BE0-3165-4656-89DC-1B17FF40E25F}" dt="2023-05-20T13:05:47.281" v="550" actId="47"/>
        <pc:sldMkLst>
          <pc:docMk/>
          <pc:sldMk cId="1056978342" sldId="534"/>
        </pc:sldMkLst>
      </pc:sldChg>
      <pc:sldChg chg="addSp delSp modSp add mod delAnim">
        <pc:chgData name="Premathilake H. T. M it20265410" userId="f242275b-e3f0-4a99-9266-4605dd9ff9dd" providerId="ADAL" clId="{952B6BE0-3165-4656-89DC-1B17FF40E25F}" dt="2023-05-21T18:27:35.849" v="1218" actId="2085"/>
        <pc:sldMkLst>
          <pc:docMk/>
          <pc:sldMk cId="1388865457" sldId="534"/>
        </pc:sldMkLst>
        <pc:spChg chg="mod">
          <ac:chgData name="Premathilake H. T. M it20265410" userId="f242275b-e3f0-4a99-9266-4605dd9ff9dd" providerId="ADAL" clId="{952B6BE0-3165-4656-89DC-1B17FF40E25F}" dt="2023-05-20T13:18:32.797" v="627" actId="20577"/>
          <ac:spMkLst>
            <pc:docMk/>
            <pc:sldMk cId="1388865457" sldId="534"/>
            <ac:spMk id="2" creationId="{99F83199-0290-2BD2-237C-70DB45B47057}"/>
          </ac:spMkLst>
        </pc:spChg>
        <pc:spChg chg="del">
          <ac:chgData name="Premathilake H. T. M it20265410" userId="f242275b-e3f0-4a99-9266-4605dd9ff9dd" providerId="ADAL" clId="{952B6BE0-3165-4656-89DC-1B17FF40E25F}" dt="2023-05-20T13:18:17.541" v="602" actId="478"/>
          <ac:spMkLst>
            <pc:docMk/>
            <pc:sldMk cId="1388865457" sldId="534"/>
            <ac:spMk id="10" creationId="{14856E14-BBBD-FD64-174D-6485E0B4F1AC}"/>
          </ac:spMkLst>
        </pc:spChg>
        <pc:spChg chg="del">
          <ac:chgData name="Premathilake H. T. M it20265410" userId="f242275b-e3f0-4a99-9266-4605dd9ff9dd" providerId="ADAL" clId="{952B6BE0-3165-4656-89DC-1B17FF40E25F}" dt="2023-05-20T13:18:17.541" v="602" actId="478"/>
          <ac:spMkLst>
            <pc:docMk/>
            <pc:sldMk cId="1388865457" sldId="534"/>
            <ac:spMk id="16" creationId="{5466EE66-6F19-353C-7CF4-F49072CBE087}"/>
          </ac:spMkLst>
        </pc:spChg>
        <pc:grpChg chg="del">
          <ac:chgData name="Premathilake H. T. M it20265410" userId="f242275b-e3f0-4a99-9266-4605dd9ff9dd" providerId="ADAL" clId="{952B6BE0-3165-4656-89DC-1B17FF40E25F}" dt="2023-05-20T13:18:17.541" v="602" actId="478"/>
          <ac:grpSpMkLst>
            <pc:docMk/>
            <pc:sldMk cId="1388865457" sldId="534"/>
            <ac:grpSpMk id="61" creationId="{4886F8B9-3288-429C-9AAC-616BC3192F13}"/>
          </ac:grpSpMkLst>
        </pc:grpChg>
        <pc:graphicFrameChg chg="del">
          <ac:chgData name="Premathilake H. T. M it20265410" userId="f242275b-e3f0-4a99-9266-4605dd9ff9dd" providerId="ADAL" clId="{952B6BE0-3165-4656-89DC-1B17FF40E25F}" dt="2023-05-20T13:18:17.541" v="602" actId="478"/>
          <ac:graphicFrameMkLst>
            <pc:docMk/>
            <pc:sldMk cId="1388865457" sldId="534"/>
            <ac:graphicFrameMk id="7" creationId="{D8341AEB-6BFB-81CC-2E94-A09C66519D8A}"/>
          </ac:graphicFrameMkLst>
        </pc:graphicFrameChg>
        <pc:picChg chg="add del mod modCrop">
          <ac:chgData name="Premathilake H. T. M it20265410" userId="f242275b-e3f0-4a99-9266-4605dd9ff9dd" providerId="ADAL" clId="{952B6BE0-3165-4656-89DC-1B17FF40E25F}" dt="2023-05-20T14:44:37.148" v="637" actId="478"/>
          <ac:picMkLst>
            <pc:docMk/>
            <pc:sldMk cId="1388865457" sldId="534"/>
            <ac:picMk id="9" creationId="{1842E4EC-E420-38C8-6C0C-6D798DE7AA88}"/>
          </ac:picMkLst>
        </pc:picChg>
        <pc:picChg chg="add del mod modCrop">
          <ac:chgData name="Premathilake H. T. M it20265410" userId="f242275b-e3f0-4a99-9266-4605dd9ff9dd" providerId="ADAL" clId="{952B6BE0-3165-4656-89DC-1B17FF40E25F}" dt="2023-05-20T18:03:26.502" v="764" actId="478"/>
          <ac:picMkLst>
            <pc:docMk/>
            <pc:sldMk cId="1388865457" sldId="534"/>
            <ac:picMk id="13" creationId="{8165BC18-3FFF-E04C-5F41-89C267E092F3}"/>
          </ac:picMkLst>
        </pc:picChg>
        <pc:picChg chg="add mod modCrop">
          <ac:chgData name="Premathilake H. T. M it20265410" userId="f242275b-e3f0-4a99-9266-4605dd9ff9dd" providerId="ADAL" clId="{952B6BE0-3165-4656-89DC-1B17FF40E25F}" dt="2023-05-21T18:27:35.849" v="1218" actId="2085"/>
          <ac:picMkLst>
            <pc:docMk/>
            <pc:sldMk cId="1388865457" sldId="534"/>
            <ac:picMk id="15" creationId="{8A3528B1-6FEE-AF8B-BAB1-17058CF83B9E}"/>
          </ac:picMkLst>
        </pc:picChg>
        <pc:picChg chg="del">
          <ac:chgData name="Premathilake H. T. M it20265410" userId="f242275b-e3f0-4a99-9266-4605dd9ff9dd" providerId="ADAL" clId="{952B6BE0-3165-4656-89DC-1B17FF40E25F}" dt="2023-05-20T13:18:17.541" v="602" actId="478"/>
          <ac:picMkLst>
            <pc:docMk/>
            <pc:sldMk cId="1388865457" sldId="534"/>
            <ac:picMk id="18" creationId="{B3AC6FC9-0AA5-3629-B6F2-6A9F7373149B}"/>
          </ac:picMkLst>
        </pc:picChg>
        <pc:picChg chg="del">
          <ac:chgData name="Premathilake H. T. M it20265410" userId="f242275b-e3f0-4a99-9266-4605dd9ff9dd" providerId="ADAL" clId="{952B6BE0-3165-4656-89DC-1B17FF40E25F}" dt="2023-05-20T13:18:17.541" v="602" actId="478"/>
          <ac:picMkLst>
            <pc:docMk/>
            <pc:sldMk cId="1388865457" sldId="534"/>
            <ac:picMk id="20" creationId="{CBD62B35-3920-78A2-7FF7-CFE1CDC6279B}"/>
          </ac:picMkLst>
        </pc:picChg>
        <pc:picChg chg="del">
          <ac:chgData name="Premathilake H. T. M it20265410" userId="f242275b-e3f0-4a99-9266-4605dd9ff9dd" providerId="ADAL" clId="{952B6BE0-3165-4656-89DC-1B17FF40E25F}" dt="2023-05-20T13:18:17.541" v="602" actId="478"/>
          <ac:picMkLst>
            <pc:docMk/>
            <pc:sldMk cId="1388865457" sldId="534"/>
            <ac:picMk id="22" creationId="{1A8254EC-7AFC-E1BA-F82E-819CBE5D6F60}"/>
          </ac:picMkLst>
        </pc:picChg>
        <pc:cxnChg chg="del 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3" creationId="{2A8A5274-BEBF-BE69-B911-176F29AB708B}"/>
          </ac:cxnSpMkLst>
        </pc:cxnChg>
        <pc:cxnChg chg="del 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11" creationId="{F5CA9270-DB56-99D5-91F7-EB6A82E609C8}"/>
          </ac:cxnSpMkLst>
        </pc:cxnChg>
        <pc:cxnChg chg="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47" creationId="{DE296EE6-0A62-FE89-E0CF-8182AF75A898}"/>
          </ac:cxnSpMkLst>
        </pc:cxnChg>
        <pc:cxnChg chg="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51" creationId="{E7BBE94B-2E4B-D1AE-BFF3-917E27B2F851}"/>
          </ac:cxnSpMkLst>
        </pc:cxnChg>
        <pc:cxnChg chg="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52" creationId="{7E598D23-2696-39D9-3C8C-70C526FD29AD}"/>
          </ac:cxnSpMkLst>
        </pc:cxnChg>
        <pc:cxnChg chg="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58" creationId="{E4B58E28-02C2-5CB2-F9D6-E248C40DDC44}"/>
          </ac:cxnSpMkLst>
        </pc:cxnChg>
      </pc:sldChg>
      <pc:sldChg chg="add del">
        <pc:chgData name="Premathilake H. T. M it20265410" userId="f242275b-e3f0-4a99-9266-4605dd9ff9dd" providerId="ADAL" clId="{952B6BE0-3165-4656-89DC-1B17FF40E25F}" dt="2023-05-20T13:02:54.169" v="528" actId="47"/>
        <pc:sldMkLst>
          <pc:docMk/>
          <pc:sldMk cId="1773071064" sldId="534"/>
        </pc:sldMkLst>
      </pc:sldChg>
      <pc:sldChg chg="new del">
        <pc:chgData name="Premathilake H. T. M it20265410" userId="f242275b-e3f0-4a99-9266-4605dd9ff9dd" providerId="ADAL" clId="{952B6BE0-3165-4656-89DC-1B17FF40E25F}" dt="2023-05-20T14:51:15.058" v="686" actId="47"/>
        <pc:sldMkLst>
          <pc:docMk/>
          <pc:sldMk cId="2810254483" sldId="535"/>
        </pc:sldMkLst>
      </pc:sldChg>
      <pc:sldChg chg="addSp delSp modSp add mod ord">
        <pc:chgData name="Premathilake H. T. M it20265410" userId="f242275b-e3f0-4a99-9266-4605dd9ff9dd" providerId="ADAL" clId="{952B6BE0-3165-4656-89DC-1B17FF40E25F}" dt="2023-05-21T18:25:38.106" v="1213"/>
        <pc:sldMkLst>
          <pc:docMk/>
          <pc:sldMk cId="644792934" sldId="536"/>
        </pc:sldMkLst>
        <pc:spChg chg="mod">
          <ac:chgData name="Premathilake H. T. M it20265410" userId="f242275b-e3f0-4a99-9266-4605dd9ff9dd" providerId="ADAL" clId="{952B6BE0-3165-4656-89DC-1B17FF40E25F}" dt="2023-05-20T14:51:27.043" v="697" actId="20577"/>
          <ac:spMkLst>
            <pc:docMk/>
            <pc:sldMk cId="644792934" sldId="536"/>
            <ac:spMk id="5" creationId="{B1C17362-8834-8F4C-57FD-09F500B7B511}"/>
          </ac:spMkLst>
        </pc:spChg>
        <pc:picChg chg="del">
          <ac:chgData name="Premathilake H. T. M it20265410" userId="f242275b-e3f0-4a99-9266-4605dd9ff9dd" providerId="ADAL" clId="{952B6BE0-3165-4656-89DC-1B17FF40E25F}" dt="2023-05-20T14:51:17.290" v="687" actId="478"/>
          <ac:picMkLst>
            <pc:docMk/>
            <pc:sldMk cId="644792934" sldId="536"/>
            <ac:picMk id="8" creationId="{6146FF10-9FC3-A4C3-D3C6-0D4C1B00669C}"/>
          </ac:picMkLst>
        </pc:picChg>
        <pc:picChg chg="add mod">
          <ac:chgData name="Premathilake H. T. M it20265410" userId="f242275b-e3f0-4a99-9266-4605dd9ff9dd" providerId="ADAL" clId="{952B6BE0-3165-4656-89DC-1B17FF40E25F}" dt="2023-05-21T12:03:34.786" v="946" actId="14100"/>
          <ac:picMkLst>
            <pc:docMk/>
            <pc:sldMk cId="644792934" sldId="536"/>
            <ac:picMk id="8" creationId="{909D1777-AD8B-E3C6-2635-FB953F52F73D}"/>
          </ac:picMkLst>
        </pc:picChg>
        <pc:picChg chg="add del mod">
          <ac:chgData name="Premathilake H. T. M it20265410" userId="f242275b-e3f0-4a99-9266-4605dd9ff9dd" providerId="ADAL" clId="{952B6BE0-3165-4656-89DC-1B17FF40E25F}" dt="2023-05-20T17:38:23.357" v="751" actId="478"/>
          <ac:picMkLst>
            <pc:docMk/>
            <pc:sldMk cId="644792934" sldId="536"/>
            <ac:picMk id="9" creationId="{E517743E-22B5-464B-E8BF-6EEA96A7091E}"/>
          </ac:picMkLst>
        </pc:picChg>
        <pc:picChg chg="add del mod">
          <ac:chgData name="Premathilake H. T. M it20265410" userId="f242275b-e3f0-4a99-9266-4605dd9ff9dd" providerId="ADAL" clId="{952B6BE0-3165-4656-89DC-1B17FF40E25F}" dt="2023-05-20T17:38:22.024" v="750" actId="478"/>
          <ac:picMkLst>
            <pc:docMk/>
            <pc:sldMk cId="644792934" sldId="536"/>
            <ac:picMk id="11" creationId="{1B8777CF-23B4-1286-3743-C6BB0953A564}"/>
          </ac:picMkLst>
        </pc:picChg>
        <pc:picChg chg="add del mod">
          <ac:chgData name="Premathilake H. T. M it20265410" userId="f242275b-e3f0-4a99-9266-4605dd9ff9dd" providerId="ADAL" clId="{952B6BE0-3165-4656-89DC-1B17FF40E25F}" dt="2023-05-21T12:02:29.403" v="931" actId="478"/>
          <ac:picMkLst>
            <pc:docMk/>
            <pc:sldMk cId="644792934" sldId="536"/>
            <ac:picMk id="13" creationId="{8D50E6E0-6870-C8A4-9F8D-DA028371A0CA}"/>
          </ac:picMkLst>
        </pc:picChg>
      </pc:sldChg>
      <pc:sldChg chg="delSp del mod">
        <pc:chgData name="Premathilake H. T. M it20265410" userId="f242275b-e3f0-4a99-9266-4605dd9ff9dd" providerId="ADAL" clId="{952B6BE0-3165-4656-89DC-1B17FF40E25F}" dt="2023-05-20T18:18:39.513" v="790" actId="47"/>
        <pc:sldMkLst>
          <pc:docMk/>
          <pc:sldMk cId="2912047924" sldId="537"/>
        </pc:sldMkLst>
        <pc:spChg chg="del">
          <ac:chgData name="Premathilake H. T. M it20265410" userId="f242275b-e3f0-4a99-9266-4605dd9ff9dd" providerId="ADAL" clId="{952B6BE0-3165-4656-89DC-1B17FF40E25F}" dt="2023-05-20T18:18:36.584" v="789" actId="21"/>
          <ac:spMkLst>
            <pc:docMk/>
            <pc:sldMk cId="2912047924" sldId="537"/>
            <ac:spMk id="5" creationId="{8F642944-B700-B379-36E5-5CB2155CF175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5:00:52.672" v="1169" actId="20577"/>
        <pc:sldMkLst>
          <pc:docMk/>
          <pc:sldMk cId="869244760" sldId="538"/>
        </pc:sldMkLst>
        <pc:spChg chg="mod">
          <ac:chgData name="Premathilake H. T. M it20265410" userId="f242275b-e3f0-4a99-9266-4605dd9ff9dd" providerId="ADAL" clId="{952B6BE0-3165-4656-89DC-1B17FF40E25F}" dt="2023-05-21T15:00:52.672" v="1169" actId="20577"/>
          <ac:spMkLst>
            <pc:docMk/>
            <pc:sldMk cId="869244760" sldId="538"/>
            <ac:spMk id="2" creationId="{99C9236C-8EBA-C8CC-7FCE-8E3047ACE74A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0T18:18:55.857" v="794" actId="208"/>
        <pc:sldMkLst>
          <pc:docMk/>
          <pc:sldMk cId="9302915" sldId="542"/>
        </pc:sldMkLst>
        <pc:picChg chg="mod">
          <ac:chgData name="Premathilake H. T. M it20265410" userId="f242275b-e3f0-4a99-9266-4605dd9ff9dd" providerId="ADAL" clId="{952B6BE0-3165-4656-89DC-1B17FF40E25F}" dt="2023-05-20T18:18:55.857" v="794" actId="208"/>
          <ac:picMkLst>
            <pc:docMk/>
            <pc:sldMk cId="9302915" sldId="542"/>
            <ac:picMk id="3" creationId="{5CA9748A-C680-427C-6D5A-0368D5C5373B}"/>
          </ac:picMkLst>
        </pc:picChg>
      </pc:sldChg>
      <pc:sldChg chg="del">
        <pc:chgData name="Premathilake H. T. M it20265410" userId="f242275b-e3f0-4a99-9266-4605dd9ff9dd" providerId="ADAL" clId="{952B6BE0-3165-4656-89DC-1B17FF40E25F}" dt="2023-05-21T18:29:17.173" v="1225" actId="47"/>
        <pc:sldMkLst>
          <pc:docMk/>
          <pc:sldMk cId="2510107664" sldId="543"/>
        </pc:sldMkLst>
      </pc:sldChg>
      <pc:sldChg chg="ord">
        <pc:chgData name="Premathilake H. T. M it20265410" userId="f242275b-e3f0-4a99-9266-4605dd9ff9dd" providerId="ADAL" clId="{952B6BE0-3165-4656-89DC-1B17FF40E25F}" dt="2023-05-21T18:25:24.618" v="1211"/>
        <pc:sldMkLst>
          <pc:docMk/>
          <pc:sldMk cId="3871648942" sldId="547"/>
        </pc:sldMkLst>
      </pc:sldChg>
      <pc:sldChg chg="new del">
        <pc:chgData name="Premathilake H. T. M it20265410" userId="f242275b-e3f0-4a99-9266-4605dd9ff9dd" providerId="ADAL" clId="{952B6BE0-3165-4656-89DC-1B17FF40E25F}" dt="2023-05-20T18:18:29.902" v="788" actId="47"/>
        <pc:sldMkLst>
          <pc:docMk/>
          <pc:sldMk cId="1917918198" sldId="548"/>
        </pc:sldMkLst>
      </pc:sldChg>
      <pc:sldChg chg="addSp delSp modSp add mod">
        <pc:chgData name="Premathilake H. T. M it20265410" userId="f242275b-e3f0-4a99-9266-4605dd9ff9dd" providerId="ADAL" clId="{952B6BE0-3165-4656-89DC-1B17FF40E25F}" dt="2023-05-20T18:18:45.317" v="792"/>
        <pc:sldMkLst>
          <pc:docMk/>
          <pc:sldMk cId="3937479794" sldId="549"/>
        </pc:sldMkLst>
        <pc:spChg chg="add mod">
          <ac:chgData name="Premathilake H. T. M it20265410" userId="f242275b-e3f0-4a99-9266-4605dd9ff9dd" providerId="ADAL" clId="{952B6BE0-3165-4656-89DC-1B17FF40E25F}" dt="2023-05-20T18:18:45.317" v="792"/>
          <ac:spMkLst>
            <pc:docMk/>
            <pc:sldMk cId="3937479794" sldId="549"/>
            <ac:spMk id="2" creationId="{33249481-CB77-8993-07FF-24AF592A2ABC}"/>
          </ac:spMkLst>
        </pc:spChg>
        <pc:spChg chg="del">
          <ac:chgData name="Premathilake H. T. M it20265410" userId="f242275b-e3f0-4a99-9266-4605dd9ff9dd" providerId="ADAL" clId="{952B6BE0-3165-4656-89DC-1B17FF40E25F}" dt="2023-05-20T18:18:44.159" v="791" actId="478"/>
          <ac:spMkLst>
            <pc:docMk/>
            <pc:sldMk cId="3937479794" sldId="549"/>
            <ac:spMk id="5" creationId="{8F642944-B700-B379-36E5-5CB2155CF175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0T18:22:33.245" v="829" actId="47"/>
        <pc:sldMkLst>
          <pc:docMk/>
          <pc:sldMk cId="497055851" sldId="550"/>
        </pc:sldMkLst>
      </pc:sldChg>
      <pc:sldChg chg="add del">
        <pc:chgData name="Premathilake H. T. M it20265410" userId="f242275b-e3f0-4a99-9266-4605dd9ff9dd" providerId="ADAL" clId="{952B6BE0-3165-4656-89DC-1B17FF40E25F}" dt="2023-05-20T18:22:49.092" v="830" actId="47"/>
        <pc:sldMkLst>
          <pc:docMk/>
          <pc:sldMk cId="886312280" sldId="551"/>
        </pc:sldMkLst>
      </pc:sldChg>
      <pc:sldChg chg="addSp modSp mod">
        <pc:chgData name="Premathilake H. T. M it20265410" userId="f242275b-e3f0-4a99-9266-4605dd9ff9dd" providerId="ADAL" clId="{952B6BE0-3165-4656-89DC-1B17FF40E25F}" dt="2023-05-21T18:14:56.104" v="1205"/>
        <pc:sldMkLst>
          <pc:docMk/>
          <pc:sldMk cId="3616976859" sldId="552"/>
        </pc:sldMkLst>
        <pc:spChg chg="mod">
          <ac:chgData name="Premathilake H. T. M it20265410" userId="f242275b-e3f0-4a99-9266-4605dd9ff9dd" providerId="ADAL" clId="{952B6BE0-3165-4656-89DC-1B17FF40E25F}" dt="2023-05-21T18:14:45.611" v="1203" actId="1076"/>
          <ac:spMkLst>
            <pc:docMk/>
            <pc:sldMk cId="3616976859" sldId="552"/>
            <ac:spMk id="2" creationId="{7AA896C5-5B5D-5E1E-9CF4-7BACB9192613}"/>
          </ac:spMkLst>
        </pc:spChg>
        <pc:picChg chg="add mod ord">
          <ac:chgData name="Premathilake H. T. M it20265410" userId="f242275b-e3f0-4a99-9266-4605dd9ff9dd" providerId="ADAL" clId="{952B6BE0-3165-4656-89DC-1B17FF40E25F}" dt="2023-05-21T18:14:29.718" v="1199" actId="167"/>
          <ac:picMkLst>
            <pc:docMk/>
            <pc:sldMk cId="3616976859" sldId="552"/>
            <ac:picMk id="3" creationId="{31E16B0A-51D4-E1ED-F648-D3793A60F488}"/>
          </ac:picMkLst>
        </pc:picChg>
        <pc:picChg chg="add mod">
          <ac:chgData name="Premathilake H. T. M it20265410" userId="f242275b-e3f0-4a99-9266-4605dd9ff9dd" providerId="ADAL" clId="{952B6BE0-3165-4656-89DC-1B17FF40E25F}" dt="2023-05-21T18:14:56.104" v="1205"/>
          <ac:picMkLst>
            <pc:docMk/>
            <pc:sldMk cId="3616976859" sldId="552"/>
            <ac:picMk id="4" creationId="{A105DF00-1DD7-C0E4-CE0C-8058779FAABD}"/>
          </ac:picMkLst>
        </pc:picChg>
      </pc:sldChg>
      <pc:sldChg chg="addSp modSp">
        <pc:chgData name="Premathilake H. T. M it20265410" userId="f242275b-e3f0-4a99-9266-4605dd9ff9dd" providerId="ADAL" clId="{952B6BE0-3165-4656-89DC-1B17FF40E25F}" dt="2023-05-21T18:14:52.469" v="1204"/>
        <pc:sldMkLst>
          <pc:docMk/>
          <pc:sldMk cId="3081994044" sldId="553"/>
        </pc:sldMkLst>
        <pc:picChg chg="add mod">
          <ac:chgData name="Premathilake H. T. M it20265410" userId="f242275b-e3f0-4a99-9266-4605dd9ff9dd" providerId="ADAL" clId="{952B6BE0-3165-4656-89DC-1B17FF40E25F}" dt="2023-05-21T18:14:14.768" v="1197"/>
          <ac:picMkLst>
            <pc:docMk/>
            <pc:sldMk cId="3081994044" sldId="553"/>
            <ac:picMk id="7" creationId="{6056F267-1E83-4D7A-75E9-8B05E92FCC53}"/>
          </ac:picMkLst>
        </pc:picChg>
        <pc:picChg chg="add mod">
          <ac:chgData name="Premathilake H. T. M it20265410" userId="f242275b-e3f0-4a99-9266-4605dd9ff9dd" providerId="ADAL" clId="{952B6BE0-3165-4656-89DC-1B17FF40E25F}" dt="2023-05-21T18:14:52.469" v="1204"/>
          <ac:picMkLst>
            <pc:docMk/>
            <pc:sldMk cId="3081994044" sldId="553"/>
            <ac:picMk id="13" creationId="{0FA7A15C-5DD3-7E0D-8561-6486EB449CEC}"/>
          </ac:picMkLst>
        </pc:picChg>
      </pc:sldChg>
      <pc:sldChg chg="addSp modSp new del mod">
        <pc:chgData name="Premathilake H. T. M it20265410" userId="f242275b-e3f0-4a99-9266-4605dd9ff9dd" providerId="ADAL" clId="{952B6BE0-3165-4656-89DC-1B17FF40E25F}" dt="2023-05-21T17:50:28.007" v="1185" actId="47"/>
        <pc:sldMkLst>
          <pc:docMk/>
          <pc:sldMk cId="1873538919" sldId="554"/>
        </pc:sldMkLst>
        <pc:picChg chg="add mod">
          <ac:chgData name="Premathilake H. T. M it20265410" userId="f242275b-e3f0-4a99-9266-4605dd9ff9dd" providerId="ADAL" clId="{952B6BE0-3165-4656-89DC-1B17FF40E25F}" dt="2023-05-20T19:16:17.422" v="921" actId="962"/>
          <ac:picMkLst>
            <pc:docMk/>
            <pc:sldMk cId="1873538919" sldId="554"/>
            <ac:picMk id="4" creationId="{21068BA2-9058-0C7C-3BCA-F4DC8A502AF1}"/>
          </ac:picMkLst>
        </pc:picChg>
      </pc:sldChg>
      <pc:sldChg chg="modSp add mod">
        <pc:chgData name="Premathilake H. T. M it20265410" userId="f242275b-e3f0-4a99-9266-4605dd9ff9dd" providerId="ADAL" clId="{952B6BE0-3165-4656-89DC-1B17FF40E25F}" dt="2023-05-21T13:52:47.016" v="956"/>
        <pc:sldMkLst>
          <pc:docMk/>
          <pc:sldMk cId="1033833007" sldId="555"/>
        </pc:sldMkLst>
        <pc:spChg chg="mod">
          <ac:chgData name="Premathilake H. T. M it20265410" userId="f242275b-e3f0-4a99-9266-4605dd9ff9dd" providerId="ADAL" clId="{952B6BE0-3165-4656-89DC-1B17FF40E25F}" dt="2023-05-21T13:52:47.016" v="956"/>
          <ac:spMkLst>
            <pc:docMk/>
            <pc:sldMk cId="1033833007" sldId="555"/>
            <ac:spMk id="5" creationId="{2DA9DCD0-6B9C-10DC-5EA1-B8839928AAF9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1T13:54:31.091" v="958" actId="47"/>
        <pc:sldMkLst>
          <pc:docMk/>
          <pc:sldMk cId="1039460329" sldId="556"/>
        </pc:sldMkLst>
      </pc:sldChg>
      <pc:sldChg chg="new del">
        <pc:chgData name="Premathilake H. T. M it20265410" userId="f242275b-e3f0-4a99-9266-4605dd9ff9dd" providerId="ADAL" clId="{952B6BE0-3165-4656-89DC-1B17FF40E25F}" dt="2023-05-21T13:56:41.296" v="962" actId="47"/>
        <pc:sldMkLst>
          <pc:docMk/>
          <pc:sldMk cId="1412814587" sldId="556"/>
        </pc:sldMkLst>
      </pc:sldChg>
      <pc:sldChg chg="add">
        <pc:chgData name="Premathilake H. T. M it20265410" userId="f242275b-e3f0-4a99-9266-4605dd9ff9dd" providerId="ADAL" clId="{952B6BE0-3165-4656-89DC-1B17FF40E25F}" dt="2023-05-21T13:56:14.882" v="960"/>
        <pc:sldMkLst>
          <pc:docMk/>
          <pc:sldMk cId="838266984" sldId="557"/>
        </pc:sldMkLst>
      </pc:sldChg>
      <pc:sldChg chg="add">
        <pc:chgData name="Premathilake H. T. M it20265410" userId="f242275b-e3f0-4a99-9266-4605dd9ff9dd" providerId="ADAL" clId="{952B6BE0-3165-4656-89DC-1B17FF40E25F}" dt="2023-05-21T13:56:39.135" v="961"/>
        <pc:sldMkLst>
          <pc:docMk/>
          <pc:sldMk cId="3980759806" sldId="558"/>
        </pc:sldMkLst>
      </pc:sldChg>
      <pc:sldChg chg="new del">
        <pc:chgData name="Premathilake H. T. M it20265410" userId="f242275b-e3f0-4a99-9266-4605dd9ff9dd" providerId="ADAL" clId="{952B6BE0-3165-4656-89DC-1B17FF40E25F}" dt="2023-05-21T13:57:06.540" v="967" actId="47"/>
        <pc:sldMkLst>
          <pc:docMk/>
          <pc:sldMk cId="3242728383" sldId="559"/>
        </pc:sldMkLst>
      </pc:sldChg>
      <pc:sldChg chg="add ord">
        <pc:chgData name="Premathilake H. T. M it20265410" userId="f242275b-e3f0-4a99-9266-4605dd9ff9dd" providerId="ADAL" clId="{952B6BE0-3165-4656-89DC-1B17FF40E25F}" dt="2023-05-21T13:57:02.471" v="966"/>
        <pc:sldMkLst>
          <pc:docMk/>
          <pc:sldMk cId="291650761" sldId="560"/>
        </pc:sldMkLst>
      </pc:sldChg>
      <pc:sldChg chg="new del">
        <pc:chgData name="Premathilake H. T. M it20265410" userId="f242275b-e3f0-4a99-9266-4605dd9ff9dd" providerId="ADAL" clId="{952B6BE0-3165-4656-89DC-1B17FF40E25F}" dt="2023-05-21T13:57:19.603" v="970" actId="47"/>
        <pc:sldMkLst>
          <pc:docMk/>
          <pc:sldMk cId="2524343689" sldId="561"/>
        </pc:sldMkLst>
      </pc:sldChg>
      <pc:sldChg chg="add">
        <pc:chgData name="Premathilake H. T. M it20265410" userId="f242275b-e3f0-4a99-9266-4605dd9ff9dd" providerId="ADAL" clId="{952B6BE0-3165-4656-89DC-1B17FF40E25F}" dt="2023-05-21T13:57:17.120" v="969"/>
        <pc:sldMkLst>
          <pc:docMk/>
          <pc:sldMk cId="4225752993" sldId="562"/>
        </pc:sldMkLst>
      </pc:sldChg>
      <pc:sldChg chg="new del">
        <pc:chgData name="Premathilake H. T. M it20265410" userId="f242275b-e3f0-4a99-9266-4605dd9ff9dd" providerId="ADAL" clId="{952B6BE0-3165-4656-89DC-1B17FF40E25F}" dt="2023-05-21T14:17:29.189" v="975" actId="47"/>
        <pc:sldMkLst>
          <pc:docMk/>
          <pc:sldMk cId="1499013972" sldId="563"/>
        </pc:sldMkLst>
      </pc:sldChg>
      <pc:sldChg chg="modSp add mod modTransition">
        <pc:chgData name="Premathilake H. T. M it20265410" userId="f242275b-e3f0-4a99-9266-4605dd9ff9dd" providerId="ADAL" clId="{952B6BE0-3165-4656-89DC-1B17FF40E25F}" dt="2023-05-21T19:06:34.224" v="1248" actId="207"/>
        <pc:sldMkLst>
          <pc:docMk/>
          <pc:sldMk cId="4281076161" sldId="564"/>
        </pc:sldMkLst>
        <pc:spChg chg="mod">
          <ac:chgData name="Premathilake H. T. M it20265410" userId="f242275b-e3f0-4a99-9266-4605dd9ff9dd" providerId="ADAL" clId="{952B6BE0-3165-4656-89DC-1B17FF40E25F}" dt="2023-05-21T15:00:47.035" v="1168" actId="20577"/>
          <ac:spMkLst>
            <pc:docMk/>
            <pc:sldMk cId="4281076161" sldId="564"/>
            <ac:spMk id="5" creationId="{F2ACE231-8438-5E7B-1962-DB694010F2D5}"/>
          </ac:spMkLst>
        </pc:spChg>
        <pc:spChg chg="mod">
          <ac:chgData name="Premathilake H. T. M it20265410" userId="f242275b-e3f0-4a99-9266-4605dd9ff9dd" providerId="ADAL" clId="{952B6BE0-3165-4656-89DC-1B17FF40E25F}" dt="2023-05-21T19:06:34.224" v="1248" actId="207"/>
          <ac:spMkLst>
            <pc:docMk/>
            <pc:sldMk cId="4281076161" sldId="564"/>
            <ac:spMk id="7" creationId="{D9BD988E-D4EC-5A36-37F8-1B3A8EDAE6FA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1T14:23:10.876" v="1013" actId="47"/>
        <pc:sldMkLst>
          <pc:docMk/>
          <pc:sldMk cId="683009580" sldId="565"/>
        </pc:sldMkLst>
      </pc:sldChg>
      <pc:sldChg chg="addSp delSp modSp add mod">
        <pc:chgData name="Premathilake H. T. M it20265410" userId="f242275b-e3f0-4a99-9266-4605dd9ff9dd" providerId="ADAL" clId="{952B6BE0-3165-4656-89DC-1B17FF40E25F}" dt="2023-05-21T14:23:18.893" v="1015"/>
        <pc:sldMkLst>
          <pc:docMk/>
          <pc:sldMk cId="3791197592" sldId="566"/>
        </pc:sldMkLst>
        <pc:spChg chg="add mod">
          <ac:chgData name="Premathilake H. T. M it20265410" userId="f242275b-e3f0-4a99-9266-4605dd9ff9dd" providerId="ADAL" clId="{952B6BE0-3165-4656-89DC-1B17FF40E25F}" dt="2023-05-21T14:23:18.893" v="1015"/>
          <ac:spMkLst>
            <pc:docMk/>
            <pc:sldMk cId="3791197592" sldId="566"/>
            <ac:spMk id="2" creationId="{4A536766-F85B-E350-DB7C-7023AE581F28}"/>
          </ac:spMkLst>
        </pc:spChg>
        <pc:spChg chg="del">
          <ac:chgData name="Premathilake H. T. M it20265410" userId="f242275b-e3f0-4a99-9266-4605dd9ff9dd" providerId="ADAL" clId="{952B6BE0-3165-4656-89DC-1B17FF40E25F}" dt="2023-05-21T14:23:17.940" v="1014" actId="478"/>
          <ac:spMkLst>
            <pc:docMk/>
            <pc:sldMk cId="3791197592" sldId="566"/>
            <ac:spMk id="5" creationId="{8F642944-B700-B379-36E5-5CB2155CF175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1T14:29:28.917" v="1101" actId="47"/>
        <pc:sldMkLst>
          <pc:docMk/>
          <pc:sldMk cId="4002407139" sldId="567"/>
        </pc:sldMkLst>
      </pc:sldChg>
      <pc:sldChg chg="addSp modSp add mod modTransition">
        <pc:chgData name="Premathilake H. T. M it20265410" userId="f242275b-e3f0-4a99-9266-4605dd9ff9dd" providerId="ADAL" clId="{952B6BE0-3165-4656-89DC-1B17FF40E25F}" dt="2023-05-21T14:32:41.851" v="1123" actId="14100"/>
        <pc:sldMkLst>
          <pc:docMk/>
          <pc:sldMk cId="3775967615" sldId="568"/>
        </pc:sldMkLst>
        <pc:spChg chg="add mod">
          <ac:chgData name="Premathilake H. T. M it20265410" userId="f242275b-e3f0-4a99-9266-4605dd9ff9dd" providerId="ADAL" clId="{952B6BE0-3165-4656-89DC-1B17FF40E25F}" dt="2023-05-21T14:29:55.197" v="1103"/>
          <ac:spMkLst>
            <pc:docMk/>
            <pc:sldMk cId="3775967615" sldId="568"/>
            <ac:spMk id="4" creationId="{971616C1-43A2-F8A7-D50D-8F563BFFB48D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54" creationId="{57FF4FEB-0C5F-D2C6-D6D9-D3E9E3938283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56" creationId="{ACC25372-034F-59B0-2BA0-7652724DDD1A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58" creationId="{7D993EFD-5278-BD25-4002-2E0D7D9D1899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62" creationId="{2250F272-9261-3807-4245-9061368F08FE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64" creationId="{33D24BAC-53C9-6D26-F825-96EAD386A559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66" creationId="{4D80CF28-7D47-D277-65AA-67157C83391B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68" creationId="{8A7B6566-DE96-44BE-5B1C-C950489DC2C4}"/>
          </ac:spMkLst>
        </pc:spChg>
        <pc:spChg chg="mod">
          <ac:chgData name="Premathilake H. T. M it20265410" userId="f242275b-e3f0-4a99-9266-4605dd9ff9dd" providerId="ADAL" clId="{952B6BE0-3165-4656-89DC-1B17FF40E25F}" dt="2023-05-21T14:32:02.499" v="1115" actId="207"/>
          <ac:spMkLst>
            <pc:docMk/>
            <pc:sldMk cId="3775967615" sldId="568"/>
            <ac:spMk id="73" creationId="{5D157658-CBE4-FE82-0005-B672B30C2FD9}"/>
          </ac:spMkLst>
        </pc:spChg>
        <pc:spChg chg="mod">
          <ac:chgData name="Premathilake H. T. M it20265410" userId="f242275b-e3f0-4a99-9266-4605dd9ff9dd" providerId="ADAL" clId="{952B6BE0-3165-4656-89DC-1B17FF40E25F}" dt="2023-05-21T14:30:17.537" v="1107" actId="108"/>
          <ac:spMkLst>
            <pc:docMk/>
            <pc:sldMk cId="3775967615" sldId="568"/>
            <ac:spMk id="75" creationId="{CDEE99D4-7FFC-B84E-3403-530587E517A0}"/>
          </ac:spMkLst>
        </pc:spChg>
        <pc:spChg chg="mod">
          <ac:chgData name="Premathilake H. T. M it20265410" userId="f242275b-e3f0-4a99-9266-4605dd9ff9dd" providerId="ADAL" clId="{952B6BE0-3165-4656-89DC-1B17FF40E25F}" dt="2023-05-21T14:32:41.851" v="1123" actId="14100"/>
          <ac:spMkLst>
            <pc:docMk/>
            <pc:sldMk cId="3775967615" sldId="568"/>
            <ac:spMk id="76" creationId="{BD6E6A9A-84A0-82FE-D3F3-29970307F2DC}"/>
          </ac:spMkLst>
        </pc:spChg>
        <pc:grpChg chg="mod">
          <ac:chgData name="Premathilake H. T. M it20265410" userId="f242275b-e3f0-4a99-9266-4605dd9ff9dd" providerId="ADAL" clId="{952B6BE0-3165-4656-89DC-1B17FF40E25F}" dt="2023-05-21T14:30:12.266" v="1106" actId="1076"/>
          <ac:grpSpMkLst>
            <pc:docMk/>
            <pc:sldMk cId="3775967615" sldId="568"/>
            <ac:grpSpMk id="16" creationId="{36796902-323A-A43A-CAB3-EA6360684AB0}"/>
          </ac:grpSpMkLst>
        </pc:grpChg>
      </pc:sldChg>
      <pc:sldChg chg="new del">
        <pc:chgData name="Premathilake H. T. M it20265410" userId="f242275b-e3f0-4a99-9266-4605dd9ff9dd" providerId="ADAL" clId="{952B6BE0-3165-4656-89DC-1B17FF40E25F}" dt="2023-05-21T14:32:58.720" v="1128" actId="47"/>
        <pc:sldMkLst>
          <pc:docMk/>
          <pc:sldMk cId="1934350640" sldId="569"/>
        </pc:sldMkLst>
      </pc:sldChg>
      <pc:sldChg chg="new del">
        <pc:chgData name="Premathilake H. T. M it20265410" userId="f242275b-e3f0-4a99-9266-4605dd9ff9dd" providerId="ADAL" clId="{952B6BE0-3165-4656-89DC-1B17FF40E25F}" dt="2023-05-21T14:32:54.497" v="1125" actId="47"/>
        <pc:sldMkLst>
          <pc:docMk/>
          <pc:sldMk cId="2107235895" sldId="569"/>
        </pc:sldMkLst>
      </pc:sldChg>
      <pc:sldChg chg="addSp delSp modSp add mod ord">
        <pc:chgData name="Premathilake H. T. M it20265410" userId="f242275b-e3f0-4a99-9266-4605dd9ff9dd" providerId="ADAL" clId="{952B6BE0-3165-4656-89DC-1B17FF40E25F}" dt="2023-05-21T18:26:00.948" v="1215"/>
        <pc:sldMkLst>
          <pc:docMk/>
          <pc:sldMk cId="1760497873" sldId="570"/>
        </pc:sldMkLst>
        <pc:spChg chg="add mod">
          <ac:chgData name="Premathilake H. T. M it20265410" userId="f242275b-e3f0-4a99-9266-4605dd9ff9dd" providerId="ADAL" clId="{952B6BE0-3165-4656-89DC-1B17FF40E25F}" dt="2023-05-21T14:33:13.261" v="1132" actId="122"/>
          <ac:spMkLst>
            <pc:docMk/>
            <pc:sldMk cId="1760497873" sldId="570"/>
            <ac:spMk id="2" creationId="{4AF15220-973C-4364-C1A1-D75A71AD94EE}"/>
          </ac:spMkLst>
        </pc:spChg>
        <pc:spChg chg="del">
          <ac:chgData name="Premathilake H. T. M it20265410" userId="f242275b-e3f0-4a99-9266-4605dd9ff9dd" providerId="ADAL" clId="{952B6BE0-3165-4656-89DC-1B17FF40E25F}" dt="2023-05-21T14:33:08.664" v="1130" actId="478"/>
          <ac:spMkLst>
            <pc:docMk/>
            <pc:sldMk cId="1760497873" sldId="570"/>
            <ac:spMk id="7" creationId="{2E72B982-5B1C-DB79-5099-F5F1FE3AC244}"/>
          </ac:spMkLst>
        </pc:spChg>
        <pc:picChg chg="del">
          <ac:chgData name="Premathilake H. T. M it20265410" userId="f242275b-e3f0-4a99-9266-4605dd9ff9dd" providerId="ADAL" clId="{952B6BE0-3165-4656-89DC-1B17FF40E25F}" dt="2023-05-21T14:33:02.703" v="1129" actId="478"/>
          <ac:picMkLst>
            <pc:docMk/>
            <pc:sldMk cId="1760497873" sldId="570"/>
            <ac:picMk id="8" creationId="{909D1777-AD8B-E3C6-2635-FB953F52F73D}"/>
          </ac:picMkLst>
        </pc:picChg>
      </pc:sldChg>
      <pc:sldChg chg="new del">
        <pc:chgData name="Premathilake H. T. M it20265410" userId="f242275b-e3f0-4a99-9266-4605dd9ff9dd" providerId="ADAL" clId="{952B6BE0-3165-4656-89DC-1B17FF40E25F}" dt="2023-05-21T14:36:28.495" v="1143" actId="47"/>
        <pc:sldMkLst>
          <pc:docMk/>
          <pc:sldMk cId="1410467277" sldId="572"/>
        </pc:sldMkLst>
      </pc:sldChg>
      <pc:sldChg chg="del">
        <pc:chgData name="Premathilake H. T. M it20265410" userId="f242275b-e3f0-4a99-9266-4605dd9ff9dd" providerId="ADAL" clId="{952B6BE0-3165-4656-89DC-1B17FF40E25F}" dt="2023-05-21T18:26:07.590" v="1216" actId="47"/>
        <pc:sldMkLst>
          <pc:docMk/>
          <pc:sldMk cId="2202234586" sldId="573"/>
        </pc:sldMkLst>
      </pc:sldChg>
      <pc:sldChg chg="new del">
        <pc:chgData name="Premathilake H. T. M it20265410" userId="f242275b-e3f0-4a99-9266-4605dd9ff9dd" providerId="ADAL" clId="{952B6BE0-3165-4656-89DC-1B17FF40E25F}" dt="2023-05-21T18:29:10.882" v="1224" actId="47"/>
        <pc:sldMkLst>
          <pc:docMk/>
          <pc:sldMk cId="3352051276" sldId="573"/>
        </pc:sldMkLst>
      </pc:sldChg>
      <pc:sldChg chg="addSp modSp new del">
        <pc:chgData name="Premathilake H. T. M it20265410" userId="f242275b-e3f0-4a99-9266-4605dd9ff9dd" providerId="ADAL" clId="{952B6BE0-3165-4656-89DC-1B17FF40E25F}" dt="2023-05-21T18:28:55.649" v="1221" actId="47"/>
        <pc:sldMkLst>
          <pc:docMk/>
          <pc:sldMk cId="4098448637" sldId="573"/>
        </pc:sldMkLst>
        <pc:picChg chg="add mod">
          <ac:chgData name="Premathilake H. T. M it20265410" userId="f242275b-e3f0-4a99-9266-4605dd9ff9dd" providerId="ADAL" clId="{952B6BE0-3165-4656-89DC-1B17FF40E25F}" dt="2023-05-21T18:28:49.929" v="1220"/>
          <ac:picMkLst>
            <pc:docMk/>
            <pc:sldMk cId="4098448637" sldId="573"/>
            <ac:picMk id="3" creationId="{50892977-A8FD-3E9E-93F7-1AAAF9BF429A}"/>
          </ac:picMkLst>
        </pc:picChg>
      </pc:sldChg>
      <pc:sldChg chg="addSp delSp modSp add mod">
        <pc:chgData name="Premathilake H. T. M it20265410" userId="f242275b-e3f0-4a99-9266-4605dd9ff9dd" providerId="ADAL" clId="{952B6BE0-3165-4656-89DC-1B17FF40E25F}" dt="2023-05-21T18:29:21.350" v="1227"/>
        <pc:sldMkLst>
          <pc:docMk/>
          <pc:sldMk cId="1383329605" sldId="574"/>
        </pc:sldMkLst>
        <pc:spChg chg="del">
          <ac:chgData name="Premathilake H. T. M it20265410" userId="f242275b-e3f0-4a99-9266-4605dd9ff9dd" providerId="ADAL" clId="{952B6BE0-3165-4656-89DC-1B17FF40E25F}" dt="2023-05-21T18:29:20.187" v="1226" actId="478"/>
          <ac:spMkLst>
            <pc:docMk/>
            <pc:sldMk cId="1383329605" sldId="574"/>
            <ac:spMk id="2" creationId="{33249481-CB77-8993-07FF-24AF592A2ABC}"/>
          </ac:spMkLst>
        </pc:spChg>
        <pc:spChg chg="add mod">
          <ac:chgData name="Premathilake H. T. M it20265410" userId="f242275b-e3f0-4a99-9266-4605dd9ff9dd" providerId="ADAL" clId="{952B6BE0-3165-4656-89DC-1B17FF40E25F}" dt="2023-05-21T18:29:21.350" v="1227"/>
          <ac:spMkLst>
            <pc:docMk/>
            <pc:sldMk cId="1383329605" sldId="574"/>
            <ac:spMk id="5" creationId="{060AC3B0-61D1-C7F7-CFF6-DA2B0CA3E8A2}"/>
          </ac:spMkLst>
        </pc:spChg>
      </pc:sldChg>
      <pc:sldChg chg="addSp delSp modSp new del mod">
        <pc:chgData name="Premathilake H. T. M it20265410" userId="f242275b-e3f0-4a99-9266-4605dd9ff9dd" providerId="ADAL" clId="{952B6BE0-3165-4656-89DC-1B17FF40E25F}" dt="2023-05-21T17:50:25.934" v="1184" actId="47"/>
        <pc:sldMkLst>
          <pc:docMk/>
          <pc:sldMk cId="2459268137" sldId="574"/>
        </pc:sldMkLst>
        <pc:spChg chg="add del mod">
          <ac:chgData name="Premathilake H. T. M it20265410" userId="f242275b-e3f0-4a99-9266-4605dd9ff9dd" providerId="ADAL" clId="{952B6BE0-3165-4656-89DC-1B17FF40E25F}" dt="2023-05-21T17:32:12.222" v="1175"/>
          <ac:spMkLst>
            <pc:docMk/>
            <pc:sldMk cId="2459268137" sldId="574"/>
            <ac:spMk id="4" creationId="{2E6536E8-20BF-1965-4296-2B77F1D65BD6}"/>
          </ac:spMkLst>
        </pc:spChg>
        <pc:spChg chg="add del mod">
          <ac:chgData name="Premathilake H. T. M it20265410" userId="f242275b-e3f0-4a99-9266-4605dd9ff9dd" providerId="ADAL" clId="{952B6BE0-3165-4656-89DC-1B17FF40E25F}" dt="2023-05-21T17:35:25.256" v="1183"/>
          <ac:spMkLst>
            <pc:docMk/>
            <pc:sldMk cId="2459268137" sldId="574"/>
            <ac:spMk id="10" creationId="{4A75BE6F-4A1C-9D2A-123F-6A93F9DEA98B}"/>
          </ac:spMkLst>
        </pc:spChg>
        <pc:picChg chg="add del">
          <ac:chgData name="Premathilake H. T. M it20265410" userId="f242275b-e3f0-4a99-9266-4605dd9ff9dd" providerId="ADAL" clId="{952B6BE0-3165-4656-89DC-1B17FF40E25F}" dt="2023-05-21T17:32:26.032" v="1177" actId="478"/>
          <ac:picMkLst>
            <pc:docMk/>
            <pc:sldMk cId="2459268137" sldId="574"/>
            <ac:picMk id="6" creationId="{9C996C44-B4BB-9E21-9654-27F5EA9ECB7B}"/>
          </ac:picMkLst>
        </pc:picChg>
        <pc:picChg chg="add del">
          <ac:chgData name="Premathilake H. T. M it20265410" userId="f242275b-e3f0-4a99-9266-4605dd9ff9dd" providerId="ADAL" clId="{952B6BE0-3165-4656-89DC-1B17FF40E25F}" dt="2023-05-21T17:32:41.230" v="1179" actId="22"/>
          <ac:picMkLst>
            <pc:docMk/>
            <pc:sldMk cId="2459268137" sldId="574"/>
            <ac:picMk id="8" creationId="{A3EB576A-7262-E7C6-609B-400F5C32B586}"/>
          </ac:picMkLst>
        </pc:picChg>
      </pc:sldChg>
    </pc:docChg>
  </pc:docChgLst>
  <pc:docChgLst>
    <pc:chgData name="Bamunusinghe G.P it20011970" userId="S::it20011970@my.sliit.lk::a24cfa6b-71b5-453b-b29a-90b47e0c2e04" providerId="AD" clId="Web-{31B57960-0D90-5494-CC8F-D3FEB503E945}"/>
    <pc:docChg chg="addSld delSld modSld">
      <pc:chgData name="Bamunusinghe G.P it20011970" userId="S::it20011970@my.sliit.lk::a24cfa6b-71b5-453b-b29a-90b47e0c2e04" providerId="AD" clId="Web-{31B57960-0D90-5494-CC8F-D3FEB503E945}" dt="2023-03-27T01:58:42.264" v="59"/>
      <pc:docMkLst>
        <pc:docMk/>
      </pc:docMkLst>
      <pc:sldChg chg="modSp">
        <pc:chgData name="Bamunusinghe G.P it20011970" userId="S::it20011970@my.sliit.lk::a24cfa6b-71b5-453b-b29a-90b47e0c2e04" providerId="AD" clId="Web-{31B57960-0D90-5494-CC8F-D3FEB503E945}" dt="2023-03-27T01:58:42.264" v="59"/>
        <pc:sldMkLst>
          <pc:docMk/>
          <pc:sldMk cId="1513117595" sldId="439"/>
        </pc:sldMkLst>
        <pc:graphicFrameChg chg="mod modGraphic">
          <ac:chgData name="Bamunusinghe G.P it20011970" userId="S::it20011970@my.sliit.lk::a24cfa6b-71b5-453b-b29a-90b47e0c2e04" providerId="AD" clId="Web-{31B57960-0D90-5494-CC8F-D3FEB503E945}" dt="2023-03-27T01:58:42.264" v="59"/>
          <ac:graphicFrameMkLst>
            <pc:docMk/>
            <pc:sldMk cId="1513117595" sldId="439"/>
            <ac:graphicFrameMk id="14" creationId="{96779B76-B6E8-849C-8D80-FB01AEF4B7A3}"/>
          </ac:graphicFrameMkLst>
        </pc:graphicFrameChg>
      </pc:sldChg>
      <pc:sldChg chg="addSp delSp modSp">
        <pc:chgData name="Bamunusinghe G.P it20011970" userId="S::it20011970@my.sliit.lk::a24cfa6b-71b5-453b-b29a-90b47e0c2e04" providerId="AD" clId="Web-{31B57960-0D90-5494-CC8F-D3FEB503E945}" dt="2023-03-27T01:27:53.919" v="29" actId="14100"/>
        <pc:sldMkLst>
          <pc:docMk/>
          <pc:sldMk cId="2169814360" sldId="454"/>
        </pc:sldMkLst>
        <pc:spChg chg="add del">
          <ac:chgData name="Bamunusinghe G.P it20011970" userId="S::it20011970@my.sliit.lk::a24cfa6b-71b5-453b-b29a-90b47e0c2e04" providerId="AD" clId="Web-{31B57960-0D90-5494-CC8F-D3FEB503E945}" dt="2023-03-27T01:26:10.088" v="9"/>
          <ac:spMkLst>
            <pc:docMk/>
            <pc:sldMk cId="2169814360" sldId="454"/>
            <ac:spMk id="30" creationId="{3CDFF750-9CCB-C19D-14BE-79C8F3F74A38}"/>
          </ac:spMkLst>
        </pc:spChg>
        <pc:spChg chg="add mod">
          <ac:chgData name="Bamunusinghe G.P it20011970" userId="S::it20011970@my.sliit.lk::a24cfa6b-71b5-453b-b29a-90b47e0c2e04" providerId="AD" clId="Web-{31B57960-0D90-5494-CC8F-D3FEB503E945}" dt="2023-03-27T01:26:53.370" v="14" actId="1076"/>
          <ac:spMkLst>
            <pc:docMk/>
            <pc:sldMk cId="2169814360" sldId="454"/>
            <ac:spMk id="46" creationId="{F7C14BD0-313F-24A2-B687-EECA1356C30F}"/>
          </ac:spMkLst>
        </pc:spChg>
        <pc:picChg chg="add mod">
          <ac:chgData name="Bamunusinghe G.P it20011970" userId="S::it20011970@my.sliit.lk::a24cfa6b-71b5-453b-b29a-90b47e0c2e04" providerId="AD" clId="Web-{31B57960-0D90-5494-CC8F-D3FEB503E945}" dt="2023-03-27T01:27:41.809" v="26" actId="1076"/>
          <ac:picMkLst>
            <pc:docMk/>
            <pc:sldMk cId="2169814360" sldId="454"/>
            <ac:picMk id="48" creationId="{3D171984-4B72-026D-71EC-4EF9F01620BB}"/>
          </ac:picMkLst>
        </pc:picChg>
        <pc:picChg chg="add mod">
          <ac:chgData name="Bamunusinghe G.P it20011970" userId="S::it20011970@my.sliit.lk::a24cfa6b-71b5-453b-b29a-90b47e0c2e04" providerId="AD" clId="Web-{31B57960-0D90-5494-CC8F-D3FEB503E945}" dt="2023-03-27T01:27:53.919" v="29" actId="14100"/>
          <ac:picMkLst>
            <pc:docMk/>
            <pc:sldMk cId="2169814360" sldId="454"/>
            <ac:picMk id="59" creationId="{AA34D1D0-58A5-034A-2EBB-666CA5D79FE2}"/>
          </ac:picMkLst>
        </pc:picChg>
        <pc:picChg chg="add del mod">
          <ac:chgData name="Bamunusinghe G.P it20011970" userId="S::it20011970@my.sliit.lk::a24cfa6b-71b5-453b-b29a-90b47e0c2e04" providerId="AD" clId="Web-{31B57960-0D90-5494-CC8F-D3FEB503E945}" dt="2023-03-27T01:27:39.919" v="25"/>
          <ac:picMkLst>
            <pc:docMk/>
            <pc:sldMk cId="2169814360" sldId="454"/>
            <ac:picMk id="942" creationId="{1655161B-89C4-ED0E-4D29-EB3FAD077F79}"/>
          </ac:picMkLst>
        </pc:picChg>
        <pc:cxnChg chg="add del">
          <ac:chgData name="Bamunusinghe G.P it20011970" userId="S::it20011970@my.sliit.lk::a24cfa6b-71b5-453b-b29a-90b47e0c2e04" providerId="AD" clId="Web-{31B57960-0D90-5494-CC8F-D3FEB503E945}" dt="2023-03-27T01:26:10.088" v="8"/>
          <ac:cxnSpMkLst>
            <pc:docMk/>
            <pc:sldMk cId="2169814360" sldId="454"/>
            <ac:cxnSpMk id="32" creationId="{49C5362D-A609-CF7B-1A06-E4C3A64F40FD}"/>
          </ac:cxnSpMkLst>
        </pc:cxnChg>
        <pc:cxnChg chg="add mod">
          <ac:chgData name="Bamunusinghe G.P it20011970" userId="S::it20011970@my.sliit.lk::a24cfa6b-71b5-453b-b29a-90b47e0c2e04" providerId="AD" clId="Web-{31B57960-0D90-5494-CC8F-D3FEB503E945}" dt="2023-03-27T01:26:53.355" v="13" actId="1076"/>
          <ac:cxnSpMkLst>
            <pc:docMk/>
            <pc:sldMk cId="2169814360" sldId="454"/>
            <ac:cxnSpMk id="44" creationId="{BB773F41-3113-F157-EE97-486403A15CDC}"/>
          </ac:cxnSpMkLst>
        </pc:cxnChg>
      </pc:sldChg>
      <pc:sldChg chg="addSp delSp">
        <pc:chgData name="Bamunusinghe G.P it20011970" userId="S::it20011970@my.sliit.lk::a24cfa6b-71b5-453b-b29a-90b47e0c2e04" providerId="AD" clId="Web-{31B57960-0D90-5494-CC8F-D3FEB503E945}" dt="2023-03-27T01:25:47.119" v="3"/>
        <pc:sldMkLst>
          <pc:docMk/>
          <pc:sldMk cId="2993492120" sldId="505"/>
        </pc:sldMkLst>
        <pc:spChg chg="add del">
          <ac:chgData name="Bamunusinghe G.P it20011970" userId="S::it20011970@my.sliit.lk::a24cfa6b-71b5-453b-b29a-90b47e0c2e04" providerId="AD" clId="Web-{31B57960-0D90-5494-CC8F-D3FEB503E945}" dt="2023-03-27T01:25:47.119" v="3"/>
          <ac:spMkLst>
            <pc:docMk/>
            <pc:sldMk cId="2993492120" sldId="505"/>
            <ac:spMk id="32" creationId="{264BB807-558C-317D-096B-E31A3E1D7285}"/>
          </ac:spMkLst>
        </pc:spChg>
        <pc:cxnChg chg="add del">
          <ac:chgData name="Bamunusinghe G.P it20011970" userId="S::it20011970@my.sliit.lk::a24cfa6b-71b5-453b-b29a-90b47e0c2e04" providerId="AD" clId="Web-{31B57960-0D90-5494-CC8F-D3FEB503E945}" dt="2023-03-27T01:25:47.119" v="2"/>
          <ac:cxnSpMkLst>
            <pc:docMk/>
            <pc:sldMk cId="2993492120" sldId="505"/>
            <ac:cxnSpMk id="34" creationId="{3C38282E-D90C-72DF-CFFB-DDC7963954EE}"/>
          </ac:cxnSpMkLst>
        </pc:cxnChg>
      </pc:sldChg>
      <pc:sldChg chg="modSp">
        <pc:chgData name="Bamunusinghe G.P it20011970" userId="S::it20011970@my.sliit.lk::a24cfa6b-71b5-453b-b29a-90b47e0c2e04" providerId="AD" clId="Web-{31B57960-0D90-5494-CC8F-D3FEB503E945}" dt="2023-03-27T01:50:06.047" v="37" actId="20577"/>
        <pc:sldMkLst>
          <pc:docMk/>
          <pc:sldMk cId="698098303" sldId="517"/>
        </pc:sldMkLst>
        <pc:spChg chg="mod">
          <ac:chgData name="Bamunusinghe G.P it20011970" userId="S::it20011970@my.sliit.lk::a24cfa6b-71b5-453b-b29a-90b47e0c2e04" providerId="AD" clId="Web-{31B57960-0D90-5494-CC8F-D3FEB503E945}" dt="2023-03-27T01:50:06.047" v="37" actId="20577"/>
          <ac:spMkLst>
            <pc:docMk/>
            <pc:sldMk cId="698098303" sldId="517"/>
            <ac:spMk id="8" creationId="{B75AB24B-6D23-7DCE-74F6-A6A0C9E06F0F}"/>
          </ac:spMkLst>
        </pc:spChg>
      </pc:sldChg>
      <pc:sldChg chg="add del replId">
        <pc:chgData name="Bamunusinghe G.P it20011970" userId="S::it20011970@my.sliit.lk::a24cfa6b-71b5-453b-b29a-90b47e0c2e04" providerId="AD" clId="Web-{31B57960-0D90-5494-CC8F-D3FEB503E945}" dt="2023-03-27T01:27:35.028" v="22"/>
        <pc:sldMkLst>
          <pc:docMk/>
          <pc:sldMk cId="3252986298" sldId="529"/>
        </pc:sldMkLst>
      </pc:sldChg>
    </pc:docChg>
  </pc:docChgLst>
  <pc:docChgLst>
    <pc:chgData name="Premathilake H. T. M it20265410" userId="f242275b-e3f0-4a99-9266-4605dd9ff9dd" providerId="ADAL" clId="{72318D44-D6FF-412D-AD45-161D2494A035}"/>
    <pc:docChg chg="undo custSel addSld delSld modSld sldOrd">
      <pc:chgData name="Premathilake H. T. M it20265410" userId="f242275b-e3f0-4a99-9266-4605dd9ff9dd" providerId="ADAL" clId="{72318D44-D6FF-412D-AD45-161D2494A035}" dt="2023-03-27T03:27:27.471" v="4978" actId="122"/>
      <pc:docMkLst>
        <pc:docMk/>
      </pc:docMkLst>
      <pc:sldChg chg="addSp modSp mod">
        <pc:chgData name="Premathilake H. T. M it20265410" userId="f242275b-e3f0-4a99-9266-4605dd9ff9dd" providerId="ADAL" clId="{72318D44-D6FF-412D-AD45-161D2494A035}" dt="2023-03-26T13:57:03.400" v="2717" actId="20577"/>
        <pc:sldMkLst>
          <pc:docMk/>
          <pc:sldMk cId="3624361165" sldId="258"/>
        </pc:sldMkLst>
        <pc:spChg chg="mod">
          <ac:chgData name="Premathilake H. T. M it20265410" userId="f242275b-e3f0-4a99-9266-4605dd9ff9dd" providerId="ADAL" clId="{72318D44-D6FF-412D-AD45-161D2494A035}" dt="2023-03-26T13:52:16.288" v="2688" actId="207"/>
          <ac:spMkLst>
            <pc:docMk/>
            <pc:sldMk cId="3624361165" sldId="258"/>
            <ac:spMk id="2" creationId="{CB92E13B-A6FD-11FA-B92C-F23B41E2997A}"/>
          </ac:spMkLst>
        </pc:spChg>
        <pc:spChg chg="add mod">
          <ac:chgData name="Premathilake H. T. M it20265410" userId="f242275b-e3f0-4a99-9266-4605dd9ff9dd" providerId="ADAL" clId="{72318D44-D6FF-412D-AD45-161D2494A035}" dt="2023-03-26T13:57:03.400" v="2717" actId="20577"/>
          <ac:spMkLst>
            <pc:docMk/>
            <pc:sldMk cId="3624361165" sldId="258"/>
            <ac:spMk id="3" creationId="{D9400551-5A5D-8BCE-389D-8BAE60F0FB02}"/>
          </ac:spMkLst>
        </pc:sp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14" creationId="{3B047F21-59FD-F909-E7F5-889A058DEE05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15" creationId="{AD32A032-5E8F-1417-6E26-A3A68721EE1E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19" creationId="{671597CF-B890-2438-19BF-07E243568FC0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25" creationId="{50F1537C-1750-A28E-98B1-6811CF6BF2AE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27" creationId="{F77A6951-E0FA-9C18-D2D3-7B2125BF65D4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28" creationId="{DC7E10EE-B098-FC59-8517-2B0B6947AFDA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45" creationId="{8CBDDF06-7E90-3C6F-BAE0-031F2F8DD852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49" creationId="{81B40CB9-B083-B578-2DE1-0616F07F325A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55" creationId="{B5ABC234-9B2A-74B4-4FEB-FBC1C1BEA866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56" creationId="{3055EC72-1997-BD1A-B108-B0F70E01FF3A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62" creationId="{C3955367-3A54-B2A4-F1CB-E4616EBDE6EC}"/>
          </ac:cxnSpMkLst>
        </pc:cxnChg>
      </pc:sldChg>
      <pc:sldChg chg="addSp modSp mod">
        <pc:chgData name="Premathilake H. T. M it20265410" userId="f242275b-e3f0-4a99-9266-4605dd9ff9dd" providerId="ADAL" clId="{72318D44-D6FF-412D-AD45-161D2494A035}" dt="2023-03-26T17:33:21.206" v="4697" actId="20577"/>
        <pc:sldMkLst>
          <pc:docMk/>
          <pc:sldMk cId="3454726013" sldId="259"/>
        </pc:sldMkLst>
        <pc:spChg chg="mod">
          <ac:chgData name="Premathilake H. T. M it20265410" userId="f242275b-e3f0-4a99-9266-4605dd9ff9dd" providerId="ADAL" clId="{72318D44-D6FF-412D-AD45-161D2494A035}" dt="2023-03-26T13:20:54.263" v="2372" actId="207"/>
          <ac:spMkLst>
            <pc:docMk/>
            <pc:sldMk cId="3454726013" sldId="259"/>
            <ac:spMk id="2" creationId="{52A6A4E8-D1E0-84A0-17B9-57340E53CE3C}"/>
          </ac:spMkLst>
        </pc:spChg>
        <pc:spChg chg="add mod">
          <ac:chgData name="Premathilake H. T. M it20265410" userId="f242275b-e3f0-4a99-9266-4605dd9ff9dd" providerId="ADAL" clId="{72318D44-D6FF-412D-AD45-161D2494A035}" dt="2023-03-26T17:33:21.206" v="4697" actId="20577"/>
          <ac:spMkLst>
            <pc:docMk/>
            <pc:sldMk cId="3454726013" sldId="259"/>
            <ac:spMk id="5" creationId="{DC6DE476-B5F1-8C12-F289-29D80218120A}"/>
          </ac:spMkLst>
        </pc:spChg>
        <pc:picChg chg="add mod">
          <ac:chgData name="Premathilake H. T. M it20265410" userId="f242275b-e3f0-4a99-9266-4605dd9ff9dd" providerId="ADAL" clId="{72318D44-D6FF-412D-AD45-161D2494A035}" dt="2023-03-26T16:43:02.076" v="4314"/>
          <ac:picMkLst>
            <pc:docMk/>
            <pc:sldMk cId="3454726013" sldId="259"/>
            <ac:picMk id="3" creationId="{09665E55-9054-0F8D-4094-43FB9994C3FA}"/>
          </ac:picMkLst>
        </pc:picChg>
        <pc:picChg chg="mod">
          <ac:chgData name="Premathilake H. T. M it20265410" userId="f242275b-e3f0-4a99-9266-4605dd9ff9dd" providerId="ADAL" clId="{72318D44-D6FF-412D-AD45-161D2494A035}" dt="2023-03-26T17:32:50.920" v="4688" actId="1076"/>
          <ac:picMkLst>
            <pc:docMk/>
            <pc:sldMk cId="3454726013" sldId="259"/>
            <ac:picMk id="9" creationId="{A305D2D6-9EF7-5663-DFFF-9190A72B4019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7:14:14.350" v="4585" actId="1076"/>
        <pc:sldMkLst>
          <pc:docMk/>
          <pc:sldMk cId="2218658336" sldId="262"/>
        </pc:sldMkLst>
        <pc:spChg chg="del mod">
          <ac:chgData name="Premathilake H. T. M it20265410" userId="f242275b-e3f0-4a99-9266-4605dd9ff9dd" providerId="ADAL" clId="{72318D44-D6FF-412D-AD45-161D2494A035}" dt="2023-03-26T14:34:11.393" v="2901" actId="478"/>
          <ac:spMkLst>
            <pc:docMk/>
            <pc:sldMk cId="2218658336" sldId="262"/>
            <ac:spMk id="2" creationId="{15462FE2-BC43-3629-F861-270397A4F2CD}"/>
          </ac:spMkLst>
        </pc:spChg>
        <pc:spChg chg="mod">
          <ac:chgData name="Premathilake H. T. M it20265410" userId="f242275b-e3f0-4a99-9266-4605dd9ff9dd" providerId="ADAL" clId="{72318D44-D6FF-412D-AD45-161D2494A035}" dt="2023-03-26T14:39:51.744" v="2966" actId="113"/>
          <ac:spMkLst>
            <pc:docMk/>
            <pc:sldMk cId="2218658336" sldId="262"/>
            <ac:spMk id="15" creationId="{DBB9DF2F-DD14-3A0D-0FDC-AEB95CFB4D20}"/>
          </ac:spMkLst>
        </pc:spChg>
        <pc:spChg chg="add del mod">
          <ac:chgData name="Premathilake H. T. M it20265410" userId="f242275b-e3f0-4a99-9266-4605dd9ff9dd" providerId="ADAL" clId="{72318D44-D6FF-412D-AD45-161D2494A035}" dt="2023-03-26T14:34:18.125" v="2902" actId="478"/>
          <ac:spMkLst>
            <pc:docMk/>
            <pc:sldMk cId="2218658336" sldId="262"/>
            <ac:spMk id="18" creationId="{66C7643C-090E-7989-366D-71A96986C690}"/>
          </ac:spMkLst>
        </pc:spChg>
        <pc:spChg chg="add mod">
          <ac:chgData name="Premathilake H. T. M it20265410" userId="f242275b-e3f0-4a99-9266-4605dd9ff9dd" providerId="ADAL" clId="{72318D44-D6FF-412D-AD45-161D2494A035}" dt="2023-03-26T14:39:57.117" v="2967" actId="20577"/>
          <ac:spMkLst>
            <pc:docMk/>
            <pc:sldMk cId="2218658336" sldId="262"/>
            <ac:spMk id="19" creationId="{70DA6D7D-3706-FBB3-374D-6D68F99A01C9}"/>
          </ac:spMkLst>
        </pc:spChg>
        <pc:graphicFrameChg chg="mod">
          <ac:chgData name="Premathilake H. T. M it20265410" userId="f242275b-e3f0-4a99-9266-4605dd9ff9dd" providerId="ADAL" clId="{72318D44-D6FF-412D-AD45-161D2494A035}" dt="2023-03-26T17:14:14.350" v="4585" actId="1076"/>
          <ac:graphicFrameMkLst>
            <pc:docMk/>
            <pc:sldMk cId="2218658336" sldId="262"/>
            <ac:graphicFrameMk id="2" creationId="{4349F943-F499-1BC9-27D9-9B7F6AB77006}"/>
          </ac:graphicFrameMkLst>
        </pc:graphicFrameChg>
      </pc:sldChg>
      <pc:sldChg chg="del">
        <pc:chgData name="Premathilake H. T. M it20265410" userId="f242275b-e3f0-4a99-9266-4605dd9ff9dd" providerId="ADAL" clId="{72318D44-D6FF-412D-AD45-161D2494A035}" dt="2023-03-26T14:35:22.858" v="2921" actId="47"/>
        <pc:sldMkLst>
          <pc:docMk/>
          <pc:sldMk cId="504545681" sldId="265"/>
        </pc:sldMkLst>
      </pc:sldChg>
      <pc:sldChg chg="modSp mod">
        <pc:chgData name="Premathilake H. T. M it20265410" userId="f242275b-e3f0-4a99-9266-4605dd9ff9dd" providerId="ADAL" clId="{72318D44-D6FF-412D-AD45-161D2494A035}" dt="2023-03-26T14:36:56.503" v="2958" actId="2711"/>
        <pc:sldMkLst>
          <pc:docMk/>
          <pc:sldMk cId="95445225" sldId="268"/>
        </pc:sldMkLst>
        <pc:spChg chg="mod">
          <ac:chgData name="Premathilake H. T. M it20265410" userId="f242275b-e3f0-4a99-9266-4605dd9ff9dd" providerId="ADAL" clId="{72318D44-D6FF-412D-AD45-161D2494A035}" dt="2023-03-26T14:36:19.569" v="2950" actId="1036"/>
          <ac:spMkLst>
            <pc:docMk/>
            <pc:sldMk cId="95445225" sldId="268"/>
            <ac:spMk id="2" creationId="{E16BFFFE-1836-EE19-EF75-F2729F7BDCF3}"/>
          </ac:spMkLst>
        </pc:spChg>
        <pc:spChg chg="mod">
          <ac:chgData name="Premathilake H. T. M it20265410" userId="f242275b-e3f0-4a99-9266-4605dd9ff9dd" providerId="ADAL" clId="{72318D44-D6FF-412D-AD45-161D2494A035}" dt="2023-03-26T14:36:56.503" v="2958" actId="2711"/>
          <ac:spMkLst>
            <pc:docMk/>
            <pc:sldMk cId="95445225" sldId="268"/>
            <ac:spMk id="3" creationId="{D254D203-3208-27F5-B964-BA3764084EFC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7T03:12:46.304" v="4952" actId="1035"/>
        <pc:sldMkLst>
          <pc:docMk/>
          <pc:sldMk cId="1568529857" sldId="271"/>
        </pc:sldMkLst>
        <pc:spChg chg="mod">
          <ac:chgData name="Premathilake H. T. M it20265410" userId="f242275b-e3f0-4a99-9266-4605dd9ff9dd" providerId="ADAL" clId="{72318D44-D6FF-412D-AD45-161D2494A035}" dt="2023-03-26T14:43:35.515" v="3024" actId="255"/>
          <ac:spMkLst>
            <pc:docMk/>
            <pc:sldMk cId="1568529857" sldId="271"/>
            <ac:spMk id="2" creationId="{200ABFAC-6329-1643-A8E3-1356972D1775}"/>
          </ac:spMkLst>
        </pc:spChg>
        <pc:spChg chg="add mod">
          <ac:chgData name="Premathilake H. T. M it20265410" userId="f242275b-e3f0-4a99-9266-4605dd9ff9dd" providerId="ADAL" clId="{72318D44-D6FF-412D-AD45-161D2494A035}" dt="2023-03-26T14:53:06.659" v="3089" actId="1076"/>
          <ac:spMkLst>
            <pc:docMk/>
            <pc:sldMk cId="1568529857" sldId="271"/>
            <ac:spMk id="6" creationId="{1F585875-8770-2FA9-5D76-9BF18596AD54}"/>
          </ac:spMkLst>
        </pc:spChg>
        <pc:spChg chg="add mod">
          <ac:chgData name="Premathilake H. T. M it20265410" userId="f242275b-e3f0-4a99-9266-4605dd9ff9dd" providerId="ADAL" clId="{72318D44-D6FF-412D-AD45-161D2494A035}" dt="2023-03-27T03:12:22.019" v="4917" actId="1076"/>
          <ac:spMkLst>
            <pc:docMk/>
            <pc:sldMk cId="1568529857" sldId="271"/>
            <ac:spMk id="7" creationId="{87E09B06-EB99-798D-490D-134A1D3FF6B6}"/>
          </ac:spMkLst>
        </pc:spChg>
        <pc:spChg chg="add mod">
          <ac:chgData name="Premathilake H. T. M it20265410" userId="f242275b-e3f0-4a99-9266-4605dd9ff9dd" providerId="ADAL" clId="{72318D44-D6FF-412D-AD45-161D2494A035}" dt="2023-03-27T03:12:26.371" v="4918" actId="1076"/>
          <ac:spMkLst>
            <pc:docMk/>
            <pc:sldMk cId="1568529857" sldId="271"/>
            <ac:spMk id="8" creationId="{942DBB55-8482-D2CD-A72F-06A7128F47B7}"/>
          </ac:spMkLst>
        </pc:spChg>
        <pc:spChg chg="add del mod">
          <ac:chgData name="Premathilake H. T. M it20265410" userId="f242275b-e3f0-4a99-9266-4605dd9ff9dd" providerId="ADAL" clId="{72318D44-D6FF-412D-AD45-161D2494A035}" dt="2023-03-26T14:46:30.950" v="3058" actId="478"/>
          <ac:spMkLst>
            <pc:docMk/>
            <pc:sldMk cId="1568529857" sldId="271"/>
            <ac:spMk id="14" creationId="{F54D3D95-C9B0-D76E-33A7-0460C29903D8}"/>
          </ac:spMkLst>
        </pc:spChg>
        <pc:spChg chg="add mod">
          <ac:chgData name="Premathilake H. T. M it20265410" userId="f242275b-e3f0-4a99-9266-4605dd9ff9dd" providerId="ADAL" clId="{72318D44-D6FF-412D-AD45-161D2494A035}" dt="2023-03-27T03:12:35.594" v="4950" actId="1038"/>
          <ac:spMkLst>
            <pc:docMk/>
            <pc:sldMk cId="1568529857" sldId="271"/>
            <ac:spMk id="15" creationId="{C09ABCBF-98ED-F51F-E0CE-0882DAEE233F}"/>
          </ac:spMkLst>
        </pc:spChg>
        <pc:picChg chg="mod">
          <ac:chgData name="Premathilake H. T. M it20265410" userId="f242275b-e3f0-4a99-9266-4605dd9ff9dd" providerId="ADAL" clId="{72318D44-D6FF-412D-AD45-161D2494A035}" dt="2023-03-27T03:12:46.304" v="4952" actId="1035"/>
          <ac:picMkLst>
            <pc:docMk/>
            <pc:sldMk cId="1568529857" sldId="271"/>
            <ac:picMk id="5" creationId="{7411127A-3C3C-D69D-8BDD-AFC2ED4EA5FF}"/>
          </ac:picMkLst>
        </pc:picChg>
        <pc:picChg chg="add mod">
          <ac:chgData name="Premathilake H. T. M it20265410" userId="f242275b-e3f0-4a99-9266-4605dd9ff9dd" providerId="ADAL" clId="{72318D44-D6FF-412D-AD45-161D2494A035}" dt="2023-03-26T14:53:03.122" v="3088" actId="1076"/>
          <ac:picMkLst>
            <pc:docMk/>
            <pc:sldMk cId="1568529857" sldId="271"/>
            <ac:picMk id="9" creationId="{BD65CB94-AAB2-E3E8-4C2F-4A95270901C9}"/>
          </ac:picMkLst>
        </pc:picChg>
        <pc:picChg chg="add mod">
          <ac:chgData name="Premathilake H. T. M it20265410" userId="f242275b-e3f0-4a99-9266-4605dd9ff9dd" providerId="ADAL" clId="{72318D44-D6FF-412D-AD45-161D2494A035}" dt="2023-03-26T14:52:30.866" v="3082" actId="1076"/>
          <ac:picMkLst>
            <pc:docMk/>
            <pc:sldMk cId="1568529857" sldId="271"/>
            <ac:picMk id="10" creationId="{28C7742D-8737-9C3F-8FCB-1B9FFFC816AD}"/>
          </ac:picMkLst>
        </pc:picChg>
        <pc:picChg chg="add mod">
          <ac:chgData name="Premathilake H. T. M it20265410" userId="f242275b-e3f0-4a99-9266-4605dd9ff9dd" providerId="ADAL" clId="{72318D44-D6FF-412D-AD45-161D2494A035}" dt="2023-03-26T14:52:42.787" v="3084" actId="1076"/>
          <ac:picMkLst>
            <pc:docMk/>
            <pc:sldMk cId="1568529857" sldId="271"/>
            <ac:picMk id="11" creationId="{9470E9B4-C2EC-4CFD-37C4-5A65F264AEF9}"/>
          </ac:picMkLst>
        </pc:picChg>
        <pc:picChg chg="add mod modCrop">
          <ac:chgData name="Premathilake H. T. M it20265410" userId="f242275b-e3f0-4a99-9266-4605dd9ff9dd" providerId="ADAL" clId="{72318D44-D6FF-412D-AD45-161D2494A035}" dt="2023-03-26T14:52:51.772" v="3085" actId="1076"/>
          <ac:picMkLst>
            <pc:docMk/>
            <pc:sldMk cId="1568529857" sldId="271"/>
            <ac:picMk id="12" creationId="{461E8DA8-7E7F-D614-85E8-EBF15BA5641C}"/>
          </ac:picMkLst>
        </pc:picChg>
        <pc:picChg chg="add mod">
          <ac:chgData name="Premathilake H. T. M it20265410" userId="f242275b-e3f0-4a99-9266-4605dd9ff9dd" providerId="ADAL" clId="{72318D44-D6FF-412D-AD45-161D2494A035}" dt="2023-03-26T14:48:09.643" v="3078" actId="1076"/>
          <ac:picMkLst>
            <pc:docMk/>
            <pc:sldMk cId="1568529857" sldId="271"/>
            <ac:picMk id="13" creationId="{553F658B-6A77-3A2E-F04D-729E7CA63054}"/>
          </ac:picMkLst>
        </pc:picChg>
      </pc:sldChg>
      <pc:sldChg chg="delSp modSp mod">
        <pc:chgData name="Premathilake H. T. M it20265410" userId="f242275b-e3f0-4a99-9266-4605dd9ff9dd" providerId="ADAL" clId="{72318D44-D6FF-412D-AD45-161D2494A035}" dt="2023-03-26T14:43:57.441" v="3029" actId="478"/>
        <pc:sldMkLst>
          <pc:docMk/>
          <pc:sldMk cId="4098144810" sldId="274"/>
        </pc:sldMkLst>
        <pc:spChg chg="del">
          <ac:chgData name="Premathilake H. T. M it20265410" userId="f242275b-e3f0-4a99-9266-4605dd9ff9dd" providerId="ADAL" clId="{72318D44-D6FF-412D-AD45-161D2494A035}" dt="2023-03-26T14:43:57.441" v="3029" actId="478"/>
          <ac:spMkLst>
            <pc:docMk/>
            <pc:sldMk cId="4098144810" sldId="274"/>
            <ac:spMk id="10" creationId="{4CD70983-628D-7ECD-6631-FDDAFE2DA7AE}"/>
          </ac:spMkLst>
        </pc:spChg>
        <pc:picChg chg="del">
          <ac:chgData name="Premathilake H. T. M it20265410" userId="f242275b-e3f0-4a99-9266-4605dd9ff9dd" providerId="ADAL" clId="{72318D44-D6FF-412D-AD45-161D2494A035}" dt="2023-03-26T14:43:55.549" v="3028" actId="478"/>
          <ac:picMkLst>
            <pc:docMk/>
            <pc:sldMk cId="4098144810" sldId="274"/>
            <ac:picMk id="3" creationId="{8B645583-8233-DD90-F68C-8CC0BDA424D2}"/>
          </ac:picMkLst>
        </pc:picChg>
        <pc:picChg chg="del mod">
          <ac:chgData name="Premathilake H. T. M it20265410" userId="f242275b-e3f0-4a99-9266-4605dd9ff9dd" providerId="ADAL" clId="{72318D44-D6FF-412D-AD45-161D2494A035}" dt="2023-03-26T14:43:52.101" v="3027" actId="478"/>
          <ac:picMkLst>
            <pc:docMk/>
            <pc:sldMk cId="4098144810" sldId="274"/>
            <ac:picMk id="7" creationId="{A07171E2-096D-7091-D08B-90D190055970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4:57:31.720" v="3100" actId="208"/>
        <pc:sldMkLst>
          <pc:docMk/>
          <pc:sldMk cId="4141751527" sldId="277"/>
        </pc:sldMkLst>
        <pc:spChg chg="mod">
          <ac:chgData name="Premathilake H. T. M it20265410" userId="f242275b-e3f0-4a99-9266-4605dd9ff9dd" providerId="ADAL" clId="{72318D44-D6FF-412D-AD45-161D2494A035}" dt="2023-03-26T14:53:35.953" v="3092" actId="1076"/>
          <ac:spMkLst>
            <pc:docMk/>
            <pc:sldMk cId="4141751527" sldId="277"/>
            <ac:spMk id="7" creationId="{FB5D70BB-9CD9-E9D9-536B-5BD3BB5D02E0}"/>
          </ac:spMkLst>
        </pc:spChg>
        <pc:graphicFrameChg chg="mod">
          <ac:chgData name="Premathilake H. T. M it20265410" userId="f242275b-e3f0-4a99-9266-4605dd9ff9dd" providerId="ADAL" clId="{72318D44-D6FF-412D-AD45-161D2494A035}" dt="2023-03-26T14:57:31.720" v="3100" actId="208"/>
          <ac:graphicFrameMkLst>
            <pc:docMk/>
            <pc:sldMk cId="4141751527" sldId="277"/>
            <ac:graphicFrameMk id="5" creationId="{ABDDDBE8-37C2-C8C8-2689-0CBFC7CAF947}"/>
          </ac:graphicFrameMkLst>
        </pc:graphicFrameChg>
      </pc:sldChg>
      <pc:sldChg chg="modSp mod">
        <pc:chgData name="Premathilake H. T. M it20265410" userId="f242275b-e3f0-4a99-9266-4605dd9ff9dd" providerId="ADAL" clId="{72318D44-D6FF-412D-AD45-161D2494A035}" dt="2023-03-26T14:58:29.828" v="3164" actId="1036"/>
        <pc:sldMkLst>
          <pc:docMk/>
          <pc:sldMk cId="3680440301" sldId="280"/>
        </pc:sldMkLst>
        <pc:spChg chg="mod">
          <ac:chgData name="Premathilake H. T. M it20265410" userId="f242275b-e3f0-4a99-9266-4605dd9ff9dd" providerId="ADAL" clId="{72318D44-D6FF-412D-AD45-161D2494A035}" dt="2023-03-26T14:58:29.828" v="3164" actId="1036"/>
          <ac:spMkLst>
            <pc:docMk/>
            <pc:sldMk cId="3680440301" sldId="280"/>
            <ac:spMk id="3" creationId="{0A9970CB-9B21-D349-A348-36B03E10B30D}"/>
          </ac:spMkLst>
        </pc:spChg>
      </pc:sldChg>
      <pc:sldChg chg="modSp mod">
        <pc:chgData name="Premathilake H. T. M it20265410" userId="f242275b-e3f0-4a99-9266-4605dd9ff9dd" providerId="ADAL" clId="{72318D44-D6FF-412D-AD45-161D2494A035}" dt="2023-03-26T15:04:45.458" v="3206" actId="20577"/>
        <pc:sldMkLst>
          <pc:docMk/>
          <pc:sldMk cId="131559952" sldId="283"/>
        </pc:sldMkLst>
        <pc:spChg chg="mod">
          <ac:chgData name="Premathilake H. T. M it20265410" userId="f242275b-e3f0-4a99-9266-4605dd9ff9dd" providerId="ADAL" clId="{72318D44-D6FF-412D-AD45-161D2494A035}" dt="2023-03-26T14:59:27.676" v="3166" actId="1076"/>
          <ac:spMkLst>
            <pc:docMk/>
            <pc:sldMk cId="131559952" sldId="283"/>
            <ac:spMk id="2" creationId="{03BFD913-338C-6DEA-FFE0-B3A5CE80E052}"/>
          </ac:spMkLst>
        </pc:spChg>
        <pc:graphicFrameChg chg="mod modGraphic">
          <ac:chgData name="Premathilake H. T. M it20265410" userId="f242275b-e3f0-4a99-9266-4605dd9ff9dd" providerId="ADAL" clId="{72318D44-D6FF-412D-AD45-161D2494A035}" dt="2023-03-26T15:04:45.458" v="3206" actId="20577"/>
          <ac:graphicFrameMkLst>
            <pc:docMk/>
            <pc:sldMk cId="131559952" sldId="283"/>
            <ac:graphicFrameMk id="4" creationId="{A4AFD4D6-E5FD-726D-01C0-9BBCB35D771F}"/>
          </ac:graphicFrameMkLst>
        </pc:graphicFrameChg>
      </pc:sldChg>
      <pc:sldChg chg="addSp delSp modSp mod">
        <pc:chgData name="Premathilake H. T. M it20265410" userId="f242275b-e3f0-4a99-9266-4605dd9ff9dd" providerId="ADAL" clId="{72318D44-D6FF-412D-AD45-161D2494A035}" dt="2023-03-26T15:05:52.133" v="3221" actId="20577"/>
        <pc:sldMkLst>
          <pc:docMk/>
          <pc:sldMk cId="3705697845" sldId="286"/>
        </pc:sldMkLst>
        <pc:spChg chg="mod">
          <ac:chgData name="Premathilake H. T. M it20265410" userId="f242275b-e3f0-4a99-9266-4605dd9ff9dd" providerId="ADAL" clId="{72318D44-D6FF-412D-AD45-161D2494A035}" dt="2023-03-26T15:05:02.771" v="3210" actId="1076"/>
          <ac:spMkLst>
            <pc:docMk/>
            <pc:sldMk cId="3705697845" sldId="286"/>
            <ac:spMk id="2" creationId="{4EFA597D-C6E4-43EE-876D-69EBBB7388A6}"/>
          </ac:spMkLst>
        </pc:spChg>
        <pc:spChg chg="mod">
          <ac:chgData name="Premathilake H. T. M it20265410" userId="f242275b-e3f0-4a99-9266-4605dd9ff9dd" providerId="ADAL" clId="{72318D44-D6FF-412D-AD45-161D2494A035}" dt="2023-03-26T15:05:52.133" v="3221" actId="20577"/>
          <ac:spMkLst>
            <pc:docMk/>
            <pc:sldMk cId="3705697845" sldId="286"/>
            <ac:spMk id="4" creationId="{D99E6EED-AC5F-C5DA-6722-5CB8C51FCE52}"/>
          </ac:spMkLst>
        </pc:spChg>
        <pc:picChg chg="add mod">
          <ac:chgData name="Premathilake H. T. M it20265410" userId="f242275b-e3f0-4a99-9266-4605dd9ff9dd" providerId="ADAL" clId="{72318D44-D6FF-412D-AD45-161D2494A035}" dt="2023-03-26T15:05:34.929" v="3213" actId="1076"/>
          <ac:picMkLst>
            <pc:docMk/>
            <pc:sldMk cId="3705697845" sldId="286"/>
            <ac:picMk id="7" creationId="{158183FB-B88F-1E3C-70AE-C6ED76B6E883}"/>
          </ac:picMkLst>
        </pc:picChg>
        <pc:picChg chg="del">
          <ac:chgData name="Premathilake H. T. M it20265410" userId="f242275b-e3f0-4a99-9266-4605dd9ff9dd" providerId="ADAL" clId="{72318D44-D6FF-412D-AD45-161D2494A035}" dt="2023-03-26T15:05:32.240" v="3211" actId="478"/>
          <ac:picMkLst>
            <pc:docMk/>
            <pc:sldMk cId="3705697845" sldId="286"/>
            <ac:picMk id="8" creationId="{7FFA95BF-B63C-D340-6C69-C434C84BDE87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5:07:26.211" v="3236" actId="255"/>
        <pc:sldMkLst>
          <pc:docMk/>
          <pc:sldMk cId="536392220" sldId="292"/>
        </pc:sldMkLst>
        <pc:spChg chg="mod">
          <ac:chgData name="Premathilake H. T. M it20265410" userId="f242275b-e3f0-4a99-9266-4605dd9ff9dd" providerId="ADAL" clId="{72318D44-D6FF-412D-AD45-161D2494A035}" dt="2023-03-26T15:07:26.211" v="3236" actId="255"/>
          <ac:spMkLst>
            <pc:docMk/>
            <pc:sldMk cId="536392220" sldId="292"/>
            <ac:spMk id="2" creationId="{99C9236C-8EBA-C8CC-7FCE-8E3047ACE74A}"/>
          </ac:spMkLst>
        </pc:spChg>
        <pc:spChg chg="mod">
          <ac:chgData name="Premathilake H. T. M it20265410" userId="f242275b-e3f0-4a99-9266-4605dd9ff9dd" providerId="ADAL" clId="{72318D44-D6FF-412D-AD45-161D2494A035}" dt="2023-03-26T15:07:14.397" v="3234" actId="123"/>
          <ac:spMkLst>
            <pc:docMk/>
            <pc:sldMk cId="536392220" sldId="292"/>
            <ac:spMk id="4" creationId="{202ACE7C-F645-FD48-7258-9F3BBD863131}"/>
          </ac:spMkLst>
        </pc:spChg>
      </pc:sldChg>
      <pc:sldChg chg="modSp mod">
        <pc:chgData name="Premathilake H. T. M it20265410" userId="f242275b-e3f0-4a99-9266-4605dd9ff9dd" providerId="ADAL" clId="{72318D44-D6FF-412D-AD45-161D2494A035}" dt="2023-03-26T15:08:04.899" v="3245" actId="1076"/>
        <pc:sldMkLst>
          <pc:docMk/>
          <pc:sldMk cId="3275612842" sldId="295"/>
        </pc:sldMkLst>
        <pc:spChg chg="mod">
          <ac:chgData name="Premathilake H. T. M it20265410" userId="f242275b-e3f0-4a99-9266-4605dd9ff9dd" providerId="ADAL" clId="{72318D44-D6FF-412D-AD45-161D2494A035}" dt="2023-03-26T15:07:49.497" v="3240" actId="1076"/>
          <ac:spMkLst>
            <pc:docMk/>
            <pc:sldMk cId="3275612842" sldId="295"/>
            <ac:spMk id="2" creationId="{4B74E757-805A-9FC0-1452-EBD717644F0D}"/>
          </ac:spMkLst>
        </pc:spChg>
        <pc:spChg chg="mod">
          <ac:chgData name="Premathilake H. T. M it20265410" userId="f242275b-e3f0-4a99-9266-4605dd9ff9dd" providerId="ADAL" clId="{72318D44-D6FF-412D-AD45-161D2494A035}" dt="2023-03-26T15:08:04.899" v="3245" actId="1076"/>
          <ac:spMkLst>
            <pc:docMk/>
            <pc:sldMk cId="3275612842" sldId="295"/>
            <ac:spMk id="4" creationId="{F40BFFD7-937B-10F7-81AD-971BA6BB422C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6T15:09:04.164" v="3265"/>
        <pc:sldMkLst>
          <pc:docMk/>
          <pc:sldMk cId="3473027233" sldId="298"/>
        </pc:sldMkLst>
        <pc:spChg chg="del">
          <ac:chgData name="Premathilake H. T. M it20265410" userId="f242275b-e3f0-4a99-9266-4605dd9ff9dd" providerId="ADAL" clId="{72318D44-D6FF-412D-AD45-161D2494A035}" dt="2023-03-26T15:08:34.225" v="3247" actId="478"/>
          <ac:spMkLst>
            <pc:docMk/>
            <pc:sldMk cId="3473027233" sldId="298"/>
            <ac:spMk id="2" creationId="{5838E235-15D4-BD55-E38B-995BEAF5C2F7}"/>
          </ac:spMkLst>
        </pc:spChg>
        <pc:spChg chg="add del mod">
          <ac:chgData name="Premathilake H. T. M it20265410" userId="f242275b-e3f0-4a99-9266-4605dd9ff9dd" providerId="ADAL" clId="{72318D44-D6FF-412D-AD45-161D2494A035}" dt="2023-03-26T15:08:37.113" v="3248" actId="478"/>
          <ac:spMkLst>
            <pc:docMk/>
            <pc:sldMk cId="3473027233" sldId="298"/>
            <ac:spMk id="6" creationId="{E779B23B-A982-9D10-E66F-38EB9DB27703}"/>
          </ac:spMkLst>
        </pc:spChg>
        <pc:spChg chg="add mod">
          <ac:chgData name="Premathilake H. T. M it20265410" userId="f242275b-e3f0-4a99-9266-4605dd9ff9dd" providerId="ADAL" clId="{72318D44-D6FF-412D-AD45-161D2494A035}" dt="2023-03-26T15:08:55.409" v="3264" actId="1076"/>
          <ac:spMkLst>
            <pc:docMk/>
            <pc:sldMk cId="3473027233" sldId="298"/>
            <ac:spMk id="7" creationId="{0F3AA1A0-FEF8-6ECB-1A36-62C7093F12A2}"/>
          </ac:spMkLst>
        </pc:spChg>
        <pc:spChg chg="add mod">
          <ac:chgData name="Premathilake H. T. M it20265410" userId="f242275b-e3f0-4a99-9266-4605dd9ff9dd" providerId="ADAL" clId="{72318D44-D6FF-412D-AD45-161D2494A035}" dt="2023-03-26T15:09:04.164" v="3265"/>
          <ac:spMkLst>
            <pc:docMk/>
            <pc:sldMk cId="3473027233" sldId="298"/>
            <ac:spMk id="8" creationId="{AA42C1AE-A6AF-5BF3-FFD2-0CF7FCD06229}"/>
          </ac:spMkLst>
        </pc:spChg>
        <pc:picChg chg="ord">
          <ac:chgData name="Premathilake H. T. M it20265410" userId="f242275b-e3f0-4a99-9266-4605dd9ff9dd" providerId="ADAL" clId="{72318D44-D6FF-412D-AD45-161D2494A035}" dt="2023-03-26T15:08:31.521" v="3246" actId="167"/>
          <ac:picMkLst>
            <pc:docMk/>
            <pc:sldMk cId="3473027233" sldId="298"/>
            <ac:picMk id="4" creationId="{71E984AB-A47F-8FD3-6898-E8C5D519634B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5:09:21.099" v="3268" actId="1076"/>
        <pc:sldMkLst>
          <pc:docMk/>
          <pc:sldMk cId="1802301087" sldId="301"/>
        </pc:sldMkLst>
        <pc:picChg chg="ord">
          <ac:chgData name="Premathilake H. T. M it20265410" userId="f242275b-e3f0-4a99-9266-4605dd9ff9dd" providerId="ADAL" clId="{72318D44-D6FF-412D-AD45-161D2494A035}" dt="2023-03-26T08:02:26.830" v="1199" actId="167"/>
          <ac:picMkLst>
            <pc:docMk/>
            <pc:sldMk cId="1802301087" sldId="301"/>
            <ac:picMk id="3" creationId="{52B29818-F638-CDD0-6BFC-7ADDBE3253B8}"/>
          </ac:picMkLst>
        </pc:picChg>
        <pc:picChg chg="mod">
          <ac:chgData name="Premathilake H. T. M it20265410" userId="f242275b-e3f0-4a99-9266-4605dd9ff9dd" providerId="ADAL" clId="{72318D44-D6FF-412D-AD45-161D2494A035}" dt="2023-03-26T15:09:21.099" v="3268" actId="1076"/>
          <ac:picMkLst>
            <pc:docMk/>
            <pc:sldMk cId="1802301087" sldId="301"/>
            <ac:picMk id="4" creationId="{08BA2AF0-3FAB-EFAF-A873-A7154E744402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3:15:22.074" v="4959" actId="1036"/>
        <pc:sldMkLst>
          <pc:docMk/>
          <pc:sldMk cId="4119766830" sldId="304"/>
        </pc:sldMkLst>
        <pc:spChg chg="mod">
          <ac:chgData name="Premathilake H. T. M it20265410" userId="f242275b-e3f0-4a99-9266-4605dd9ff9dd" providerId="ADAL" clId="{72318D44-D6FF-412D-AD45-161D2494A035}" dt="2023-03-26T15:09:59.454" v="3275" actId="1036"/>
          <ac:spMkLst>
            <pc:docMk/>
            <pc:sldMk cId="4119766830" sldId="304"/>
            <ac:spMk id="2" creationId="{54710729-0CDC-DA63-19BB-CC6FD11A9AA6}"/>
          </ac:spMkLst>
        </pc:spChg>
        <pc:spChg chg="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1" creationId="{8898EB04-40C6-EA40-DA3D-190F9AF8EC32}"/>
          </ac:spMkLst>
        </pc:spChg>
        <pc:spChg chg="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2" creationId="{67482C17-ABB1-DC26-CD69-41F30DB1335E}"/>
          </ac:spMkLst>
        </pc:spChg>
        <pc:spChg chg="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5" creationId="{F14E6649-A793-324B-D385-BFDC2C088CE1}"/>
          </ac:spMkLst>
        </pc:spChg>
        <pc:spChg chg="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7" creationId="{F0D85900-4595-88AE-DA4D-AB2187516FE7}"/>
          </ac:spMkLst>
        </pc:spChg>
        <pc:spChg chg="add 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9" creationId="{D48E6940-EE58-3304-64F9-BC44A9A36363}"/>
          </ac:spMkLst>
        </pc:spChg>
        <pc:grpChg chg="del">
          <ac:chgData name="Premathilake H. T. M it20265410" userId="f242275b-e3f0-4a99-9266-4605dd9ff9dd" providerId="ADAL" clId="{72318D44-D6FF-412D-AD45-161D2494A035}" dt="2023-03-26T17:50:02.727" v="4754" actId="478"/>
          <ac:grpSpMkLst>
            <pc:docMk/>
            <pc:sldMk cId="4119766830" sldId="304"/>
            <ac:grpSpMk id="6" creationId="{323C2BFE-D30B-7DC9-B3A5-53BB2A53A7FD}"/>
          </ac:grpSpMkLst>
        </pc:grpChg>
        <pc:grpChg chg="add mod">
          <ac:chgData name="Premathilake H. T. M it20265410" userId="f242275b-e3f0-4a99-9266-4605dd9ff9dd" providerId="ADAL" clId="{72318D44-D6FF-412D-AD45-161D2494A035}" dt="2023-03-26T17:50:03.698" v="4755"/>
          <ac:grpSpMkLst>
            <pc:docMk/>
            <pc:sldMk cId="4119766830" sldId="304"/>
            <ac:grpSpMk id="25" creationId="{E3896834-ACBB-1CC2-FD92-E29BA222AE71}"/>
          </ac:grpSpMkLst>
        </pc:grpChg>
        <pc:grpChg chg="mod">
          <ac:chgData name="Premathilake H. T. M it20265410" userId="f242275b-e3f0-4a99-9266-4605dd9ff9dd" providerId="ADAL" clId="{72318D44-D6FF-412D-AD45-161D2494A035}" dt="2023-03-26T17:50:03.698" v="4755"/>
          <ac:grpSpMkLst>
            <pc:docMk/>
            <pc:sldMk cId="4119766830" sldId="304"/>
            <ac:grpSpMk id="26" creationId="{34DBA012-9B53-80A3-9EF5-CCD454162E55}"/>
          </ac:grpSpMkLst>
        </pc:grpChg>
        <pc:grpChg chg="mod">
          <ac:chgData name="Premathilake H. T. M it20265410" userId="f242275b-e3f0-4a99-9266-4605dd9ff9dd" providerId="ADAL" clId="{72318D44-D6FF-412D-AD45-161D2494A035}" dt="2023-03-26T17:50:03.698" v="4755"/>
          <ac:grpSpMkLst>
            <pc:docMk/>
            <pc:sldMk cId="4119766830" sldId="304"/>
            <ac:grpSpMk id="30" creationId="{43209704-6C81-9CDE-A3D2-84B6C14A27D9}"/>
          </ac:grpSpMkLst>
        </pc:grpChg>
        <pc:graphicFrameChg chg="mod">
          <ac:chgData name="Premathilake H. T. M it20265410" userId="f242275b-e3f0-4a99-9266-4605dd9ff9dd" providerId="ADAL" clId="{72318D44-D6FF-412D-AD45-161D2494A035}" dt="2023-03-27T03:13:34.651" v="4957" actId="20577"/>
          <ac:graphicFrameMkLst>
            <pc:docMk/>
            <pc:sldMk cId="4119766830" sldId="304"/>
            <ac:graphicFrameMk id="6" creationId="{C8B976A3-30C7-6382-71AD-1D80AEF0F30A}"/>
          </ac:graphicFrameMkLst>
        </pc:graphicFrameChg>
        <pc:graphicFrameChg chg="mod">
          <ac:chgData name="Premathilake H. T. M it20265410" userId="f242275b-e3f0-4a99-9266-4605dd9ff9dd" providerId="ADAL" clId="{72318D44-D6FF-412D-AD45-161D2494A035}" dt="2023-03-26T18:05:09.062" v="4796" actId="2711"/>
          <ac:graphicFrameMkLst>
            <pc:docMk/>
            <pc:sldMk cId="4119766830" sldId="304"/>
            <ac:graphicFrameMk id="27" creationId="{23CD6811-31C3-C04C-59DB-978A503E81B2}"/>
          </ac:graphicFrameMkLst>
        </pc:graphicFrameChg>
        <pc:picChg chg="mod">
          <ac:chgData name="Premathilake H. T. M it20265410" userId="f242275b-e3f0-4a99-9266-4605dd9ff9dd" providerId="ADAL" clId="{72318D44-D6FF-412D-AD45-161D2494A035}" dt="2023-03-27T03:15:22.074" v="4959" actId="1036"/>
          <ac:picMkLst>
            <pc:docMk/>
            <pc:sldMk cId="4119766830" sldId="304"/>
            <ac:picMk id="4" creationId="{C7FE69FC-797A-0815-41CA-598EED9B8CDB}"/>
          </ac:picMkLst>
        </pc:picChg>
        <pc:picChg chg="del">
          <ac:chgData name="Premathilake H. T. M it20265410" userId="f242275b-e3f0-4a99-9266-4605dd9ff9dd" providerId="ADAL" clId="{72318D44-D6FF-412D-AD45-161D2494A035}" dt="2023-03-26T13:12:36.957" v="2333" actId="478"/>
          <ac:picMkLst>
            <pc:docMk/>
            <pc:sldMk cId="4119766830" sldId="304"/>
            <ac:picMk id="8" creationId="{2F59F7C1-B6F2-8121-AA95-43896FEE155F}"/>
          </ac:picMkLst>
        </pc:picChg>
        <pc:picChg chg="add 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8" creationId="{A36206CB-B894-08F5-EDCF-1FFD11A614FE}"/>
          </ac:picMkLst>
        </pc:picChg>
        <pc:picChg chg="add del mod">
          <ac:chgData name="Premathilake H. T. M it20265410" userId="f242275b-e3f0-4a99-9266-4605dd9ff9dd" providerId="ADAL" clId="{72318D44-D6FF-412D-AD45-161D2494A035}" dt="2023-03-26T17:50:02.727" v="4754" actId="478"/>
          <ac:picMkLst>
            <pc:docMk/>
            <pc:sldMk cId="4119766830" sldId="304"/>
            <ac:picMk id="24" creationId="{962307FC-FE00-4451-CDBD-1AF65C36E924}"/>
          </ac:picMkLst>
        </pc:picChg>
        <pc:picChg chg="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28" creationId="{268EAD6F-F593-B28A-2577-EA82351837F6}"/>
          </ac:picMkLst>
        </pc:picChg>
        <pc:picChg chg="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36" creationId="{3C7A8F1B-B572-6A50-6C84-49787519D01D}"/>
          </ac:picMkLst>
        </pc:picChg>
        <pc:picChg chg="add 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38" creationId="{4D9E1F56-A7F4-C8E4-603F-A0A56D608393}"/>
          </ac:picMkLst>
        </pc:picChg>
        <pc:picChg chg="add 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41" creationId="{6713BCA4-E245-4AB7-460D-886203D156B4}"/>
          </ac:picMkLst>
        </pc:picChg>
        <pc:cxnChg chg="mod">
          <ac:chgData name="Premathilake H. T. M it20265410" userId="f242275b-e3f0-4a99-9266-4605dd9ff9dd" providerId="ADAL" clId="{72318D44-D6FF-412D-AD45-161D2494A035}" dt="2023-03-26T17:50:02.727" v="4754" actId="478"/>
          <ac:cxnSpMkLst>
            <pc:docMk/>
            <pc:sldMk cId="4119766830" sldId="304"/>
            <ac:cxnSpMk id="11" creationId="{02071F01-CF30-1468-712C-C74032BCD60F}"/>
          </ac:cxnSpMkLst>
        </pc:cxnChg>
        <pc:cxnChg chg="mod">
          <ac:chgData name="Premathilake H. T. M it20265410" userId="f242275b-e3f0-4a99-9266-4605dd9ff9dd" providerId="ADAL" clId="{72318D44-D6FF-412D-AD45-161D2494A035}" dt="2023-03-26T17:50:02.727" v="4754" actId="478"/>
          <ac:cxnSpMkLst>
            <pc:docMk/>
            <pc:sldMk cId="4119766830" sldId="304"/>
            <ac:cxnSpMk id="16" creationId="{21870A85-03DD-D94C-8E0D-0AA7DE6BB628}"/>
          </ac:cxnSpMkLst>
        </pc:cxnChg>
        <pc:cxnChg chg="mod">
          <ac:chgData name="Premathilake H. T. M it20265410" userId="f242275b-e3f0-4a99-9266-4605dd9ff9dd" providerId="ADAL" clId="{72318D44-D6FF-412D-AD45-161D2494A035}" dt="2023-03-26T17:50:02.727" v="4754" actId="478"/>
          <ac:cxnSpMkLst>
            <pc:docMk/>
            <pc:sldMk cId="4119766830" sldId="304"/>
            <ac:cxnSpMk id="17" creationId="{D234613D-A748-737B-D397-65FDDB20EABC}"/>
          </ac:cxnSpMkLst>
        </pc:cxnChg>
        <pc:cxnChg chg="mod">
          <ac:chgData name="Premathilake H. T. M it20265410" userId="f242275b-e3f0-4a99-9266-4605dd9ff9dd" providerId="ADAL" clId="{72318D44-D6FF-412D-AD45-161D2494A035}" dt="2023-03-26T17:50:02.727" v="4754" actId="478"/>
          <ac:cxnSpMkLst>
            <pc:docMk/>
            <pc:sldMk cId="4119766830" sldId="304"/>
            <ac:cxnSpMk id="18" creationId="{5DD3A1AE-C2E4-CD42-3E31-BD89A64BD059}"/>
          </ac:cxnSpMkLst>
        </pc:cxnChg>
        <pc:cxnChg chg="mod">
          <ac:chgData name="Premathilake H. T. M it20265410" userId="f242275b-e3f0-4a99-9266-4605dd9ff9dd" providerId="ADAL" clId="{72318D44-D6FF-412D-AD45-161D2494A035}" dt="2023-03-26T17:50:03.698" v="4755"/>
          <ac:cxnSpMkLst>
            <pc:docMk/>
            <pc:sldMk cId="4119766830" sldId="304"/>
            <ac:cxnSpMk id="29" creationId="{3D4CA719-2E62-7C49-EB7F-F415E82DA173}"/>
          </ac:cxnSpMkLst>
        </pc:cxnChg>
        <pc:cxnChg chg="mod">
          <ac:chgData name="Premathilake H. T. M it20265410" userId="f242275b-e3f0-4a99-9266-4605dd9ff9dd" providerId="ADAL" clId="{72318D44-D6FF-412D-AD45-161D2494A035}" dt="2023-03-26T17:50:03.698" v="4755"/>
          <ac:cxnSpMkLst>
            <pc:docMk/>
            <pc:sldMk cId="4119766830" sldId="304"/>
            <ac:cxnSpMk id="33" creationId="{C2748665-5C33-3DF2-DD08-28BBEBB23CA7}"/>
          </ac:cxnSpMkLst>
        </pc:cxnChg>
        <pc:cxnChg chg="mod">
          <ac:chgData name="Premathilake H. T. M it20265410" userId="f242275b-e3f0-4a99-9266-4605dd9ff9dd" providerId="ADAL" clId="{72318D44-D6FF-412D-AD45-161D2494A035}" dt="2023-03-26T17:50:03.698" v="4755"/>
          <ac:cxnSpMkLst>
            <pc:docMk/>
            <pc:sldMk cId="4119766830" sldId="304"/>
            <ac:cxnSpMk id="34" creationId="{F961105A-7248-31B1-FAD7-AFE2A1468603}"/>
          </ac:cxnSpMkLst>
        </pc:cxnChg>
        <pc:cxnChg chg="add mod">
          <ac:chgData name="Premathilake H. T. M it20265410" userId="f242275b-e3f0-4a99-9266-4605dd9ff9dd" providerId="ADAL" clId="{72318D44-D6FF-412D-AD45-161D2494A035}" dt="2023-03-26T17:50:03.698" v="4755"/>
          <ac:cxnSpMkLst>
            <pc:docMk/>
            <pc:sldMk cId="4119766830" sldId="304"/>
            <ac:cxnSpMk id="40" creationId="{411BE527-22DC-E720-B895-41AD4261E49D}"/>
          </ac:cxnSpMkLst>
        </pc:cxnChg>
      </pc:sldChg>
      <pc:sldChg chg="modSp mod">
        <pc:chgData name="Premathilake H. T. M it20265410" userId="f242275b-e3f0-4a99-9266-4605dd9ff9dd" providerId="ADAL" clId="{72318D44-D6FF-412D-AD45-161D2494A035}" dt="2023-03-26T23:20:39.387" v="4851" actId="20577"/>
        <pc:sldMkLst>
          <pc:docMk/>
          <pc:sldMk cId="2866828572" sldId="307"/>
        </pc:sldMkLst>
        <pc:spChg chg="mod">
          <ac:chgData name="Premathilake H. T. M it20265410" userId="f242275b-e3f0-4a99-9266-4605dd9ff9dd" providerId="ADAL" clId="{72318D44-D6FF-412D-AD45-161D2494A035}" dt="2023-03-26T15:11:35.879" v="3290" actId="207"/>
          <ac:spMkLst>
            <pc:docMk/>
            <pc:sldMk cId="2866828572" sldId="307"/>
            <ac:spMk id="2" creationId="{68F7805C-101E-E479-534A-8C6814CC8DC9}"/>
          </ac:spMkLst>
        </pc:spChg>
        <pc:spChg chg="mod">
          <ac:chgData name="Premathilake H. T. M it20265410" userId="f242275b-e3f0-4a99-9266-4605dd9ff9dd" providerId="ADAL" clId="{72318D44-D6FF-412D-AD45-161D2494A035}" dt="2023-03-26T12:39:33.327" v="2285" actId="208"/>
          <ac:spMkLst>
            <pc:docMk/>
            <pc:sldMk cId="2866828572" sldId="307"/>
            <ac:spMk id="7" creationId="{B66E46DD-A0E2-E7A6-2676-F5C1C3A5E751}"/>
          </ac:spMkLst>
        </pc:spChg>
        <pc:spChg chg="mod">
          <ac:chgData name="Premathilake H. T. M it20265410" userId="f242275b-e3f0-4a99-9266-4605dd9ff9dd" providerId="ADAL" clId="{72318D44-D6FF-412D-AD45-161D2494A035}" dt="2023-03-26T12:39:43.523" v="2286" actId="208"/>
          <ac:spMkLst>
            <pc:docMk/>
            <pc:sldMk cId="2866828572" sldId="307"/>
            <ac:spMk id="8" creationId="{F3C525AA-E9E9-6E8E-A4AD-D87D32855862}"/>
          </ac:spMkLst>
        </pc:spChg>
        <pc:spChg chg="mod">
          <ac:chgData name="Premathilake H. T. M it20265410" userId="f242275b-e3f0-4a99-9266-4605dd9ff9dd" providerId="ADAL" clId="{72318D44-D6FF-412D-AD45-161D2494A035}" dt="2023-03-26T15:11:04.934" v="3283" actId="20577"/>
          <ac:spMkLst>
            <pc:docMk/>
            <pc:sldMk cId="2866828572" sldId="307"/>
            <ac:spMk id="9" creationId="{BF2E81D4-9C36-2CB1-E176-618132C91A00}"/>
          </ac:spMkLst>
        </pc:spChg>
        <pc:spChg chg="mod">
          <ac:chgData name="Premathilake H. T. M it20265410" userId="f242275b-e3f0-4a99-9266-4605dd9ff9dd" providerId="ADAL" clId="{72318D44-D6FF-412D-AD45-161D2494A035}" dt="2023-03-26T12:41:00.489" v="2289" actId="208"/>
          <ac:spMkLst>
            <pc:docMk/>
            <pc:sldMk cId="2866828572" sldId="307"/>
            <ac:spMk id="10" creationId="{401169F2-5DC2-C2EC-5DF1-2733EE53E8EB}"/>
          </ac:spMkLst>
        </pc:spChg>
        <pc:spChg chg="mod">
          <ac:chgData name="Premathilake H. T. M it20265410" userId="f242275b-e3f0-4a99-9266-4605dd9ff9dd" providerId="ADAL" clId="{72318D44-D6FF-412D-AD45-161D2494A035}" dt="2023-03-26T11:28:53.168" v="1635" actId="20577"/>
          <ac:spMkLst>
            <pc:docMk/>
            <pc:sldMk cId="2866828572" sldId="307"/>
            <ac:spMk id="11" creationId="{E3970187-0E51-9508-0FA7-7315B6B0AFEC}"/>
          </ac:spMkLst>
        </pc:spChg>
        <pc:spChg chg="mod">
          <ac:chgData name="Premathilake H. T. M it20265410" userId="f242275b-e3f0-4a99-9266-4605dd9ff9dd" providerId="ADAL" clId="{72318D44-D6FF-412D-AD45-161D2494A035}" dt="2023-03-26T12:40:53.817" v="2288" actId="208"/>
          <ac:spMkLst>
            <pc:docMk/>
            <pc:sldMk cId="2866828572" sldId="307"/>
            <ac:spMk id="12" creationId="{493C5B75-5DB0-EF36-3ECE-8308658936C6}"/>
          </ac:spMkLst>
        </pc:spChg>
        <pc:graphicFrameChg chg="mod">
          <ac:chgData name="Premathilake H. T. M it20265410" userId="f242275b-e3f0-4a99-9266-4605dd9ff9dd" providerId="ADAL" clId="{72318D44-D6FF-412D-AD45-161D2494A035}" dt="2023-03-26T23:20:39.387" v="4851" actId="20577"/>
          <ac:graphicFrameMkLst>
            <pc:docMk/>
            <pc:sldMk cId="2866828572" sldId="307"/>
            <ac:graphicFrameMk id="4" creationId="{5BDF8941-0B2F-BD04-17D9-26E7E5E1B60F}"/>
          </ac:graphicFrameMkLst>
        </pc:graphicFrameChg>
        <pc:graphicFrameChg chg="mod modGraphic">
          <ac:chgData name="Premathilake H. T. M it20265410" userId="f242275b-e3f0-4a99-9266-4605dd9ff9dd" providerId="ADAL" clId="{72318D44-D6FF-412D-AD45-161D2494A035}" dt="2023-03-26T15:15:48.139" v="3313" actId="1076"/>
          <ac:graphicFrameMkLst>
            <pc:docMk/>
            <pc:sldMk cId="2866828572" sldId="307"/>
            <ac:graphicFrameMk id="14" creationId="{F0D31F28-9CA3-4D09-3BB4-CBAC385D7717}"/>
          </ac:graphicFrameMkLst>
        </pc:graphicFrameChg>
      </pc:sldChg>
      <pc:sldChg chg="modSp mod">
        <pc:chgData name="Premathilake H. T. M it20265410" userId="f242275b-e3f0-4a99-9266-4605dd9ff9dd" providerId="ADAL" clId="{72318D44-D6FF-412D-AD45-161D2494A035}" dt="2023-03-26T15:13:53.390" v="3311" actId="1035"/>
        <pc:sldMkLst>
          <pc:docMk/>
          <pc:sldMk cId="3576358562" sldId="310"/>
        </pc:sldMkLst>
        <pc:spChg chg="mod">
          <ac:chgData name="Premathilake H. T. M it20265410" userId="f242275b-e3f0-4a99-9266-4605dd9ff9dd" providerId="ADAL" clId="{72318D44-D6FF-412D-AD45-161D2494A035}" dt="2023-03-26T15:13:53.390" v="3311" actId="1035"/>
          <ac:spMkLst>
            <pc:docMk/>
            <pc:sldMk cId="3576358562" sldId="310"/>
            <ac:spMk id="2" creationId="{71ED0F23-695A-4849-10BE-95A9055D182F}"/>
          </ac:spMkLst>
        </pc:spChg>
        <pc:picChg chg="mod">
          <ac:chgData name="Premathilake H. T. M it20265410" userId="f242275b-e3f0-4a99-9266-4605dd9ff9dd" providerId="ADAL" clId="{72318D44-D6FF-412D-AD45-161D2494A035}" dt="2023-03-26T15:13:50.433" v="3307" actId="1076"/>
          <ac:picMkLst>
            <pc:docMk/>
            <pc:sldMk cId="3576358562" sldId="310"/>
            <ac:picMk id="5" creationId="{1CD7EE35-2302-5B8A-D056-B6CDCAEFEF57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5:31:49.040" v="3718" actId="207"/>
        <pc:sldMkLst>
          <pc:docMk/>
          <pc:sldMk cId="696155539" sldId="313"/>
        </pc:sldMkLst>
        <pc:spChg chg="mod">
          <ac:chgData name="Premathilake H. T. M it20265410" userId="f242275b-e3f0-4a99-9266-4605dd9ff9dd" providerId="ADAL" clId="{72318D44-D6FF-412D-AD45-161D2494A035}" dt="2023-03-26T15:31:49.040" v="3718" actId="207"/>
          <ac:spMkLst>
            <pc:docMk/>
            <pc:sldMk cId="696155539" sldId="313"/>
            <ac:spMk id="2" creationId="{6124D132-D6EC-3504-4E53-77F8F1C818BE}"/>
          </ac:spMkLst>
        </pc:spChg>
        <pc:picChg chg="mod">
          <ac:chgData name="Premathilake H. T. M it20265410" userId="f242275b-e3f0-4a99-9266-4605dd9ff9dd" providerId="ADAL" clId="{72318D44-D6FF-412D-AD45-161D2494A035}" dt="2023-03-26T15:31:37.548" v="3715" actId="1076"/>
          <ac:picMkLst>
            <pc:docMk/>
            <pc:sldMk cId="696155539" sldId="313"/>
            <ac:picMk id="20" creationId="{B1D62E52-C6B3-D8CD-017F-3A2595EBA3FE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5:32:15.390" v="3726" actId="255"/>
        <pc:sldMkLst>
          <pc:docMk/>
          <pc:sldMk cId="183459186" sldId="316"/>
        </pc:sldMkLst>
        <pc:spChg chg="mod">
          <ac:chgData name="Premathilake H. T. M it20265410" userId="f242275b-e3f0-4a99-9266-4605dd9ff9dd" providerId="ADAL" clId="{72318D44-D6FF-412D-AD45-161D2494A035}" dt="2023-03-26T15:32:15.390" v="3726" actId="255"/>
          <ac:spMkLst>
            <pc:docMk/>
            <pc:sldMk cId="183459186" sldId="316"/>
            <ac:spMk id="2" creationId="{3A3C3F43-AE4B-32D5-D9EB-68B0862CAED4}"/>
          </ac:spMkLst>
        </pc:spChg>
        <pc:picChg chg="mod ord">
          <ac:chgData name="Premathilake H. T. M it20265410" userId="f242275b-e3f0-4a99-9266-4605dd9ff9dd" providerId="ADAL" clId="{72318D44-D6FF-412D-AD45-161D2494A035}" dt="2023-03-26T15:32:06.408" v="3723" actId="1076"/>
          <ac:picMkLst>
            <pc:docMk/>
            <pc:sldMk cId="183459186" sldId="316"/>
            <ac:picMk id="5" creationId="{51860F85-26E0-74CB-6D5F-A93A7E0AAAD0}"/>
          </ac:picMkLst>
        </pc:picChg>
      </pc:sldChg>
      <pc:sldChg chg="del">
        <pc:chgData name="Premathilake H. T. M it20265410" userId="f242275b-e3f0-4a99-9266-4605dd9ff9dd" providerId="ADAL" clId="{72318D44-D6FF-412D-AD45-161D2494A035}" dt="2023-03-26T16:43:40.189" v="4317" actId="47"/>
        <pc:sldMkLst>
          <pc:docMk/>
          <pc:sldMk cId="358891282" sldId="319"/>
        </pc:sldMkLst>
      </pc:sldChg>
      <pc:sldChg chg="addSp modSp mod">
        <pc:chgData name="Premathilake H. T. M it20265410" userId="f242275b-e3f0-4a99-9266-4605dd9ff9dd" providerId="ADAL" clId="{72318D44-D6FF-412D-AD45-161D2494A035}" dt="2023-03-26T16:48:06.070" v="4383" actId="1076"/>
        <pc:sldMkLst>
          <pc:docMk/>
          <pc:sldMk cId="1138134972" sldId="322"/>
        </pc:sldMkLst>
        <pc:spChg chg="mod">
          <ac:chgData name="Premathilake H. T. M it20265410" userId="f242275b-e3f0-4a99-9266-4605dd9ff9dd" providerId="ADAL" clId="{72318D44-D6FF-412D-AD45-161D2494A035}" dt="2023-03-26T16:48:06.070" v="4383" actId="1076"/>
          <ac:spMkLst>
            <pc:docMk/>
            <pc:sldMk cId="1138134972" sldId="322"/>
            <ac:spMk id="3" creationId="{C5153A5F-2BEF-7EE0-B4FC-7CA333C63BA6}"/>
          </ac:spMkLst>
        </pc:spChg>
        <pc:spChg chg="add mod">
          <ac:chgData name="Premathilake H. T. M it20265410" userId="f242275b-e3f0-4a99-9266-4605dd9ff9dd" providerId="ADAL" clId="{72318D44-D6FF-412D-AD45-161D2494A035}" dt="2023-03-26T16:45:00.228" v="4356" actId="5793"/>
          <ac:spMkLst>
            <pc:docMk/>
            <pc:sldMk cId="1138134972" sldId="322"/>
            <ac:spMk id="5" creationId="{EAAC6E30-C814-586A-8AB3-7C8387ED996D}"/>
          </ac:spMkLst>
        </pc:spChg>
        <pc:picChg chg="ord">
          <ac:chgData name="Premathilake H. T. M it20265410" userId="f242275b-e3f0-4a99-9266-4605dd9ff9dd" providerId="ADAL" clId="{72318D44-D6FF-412D-AD45-161D2494A035}" dt="2023-03-26T16:45:13.340" v="4357" actId="167"/>
          <ac:picMkLst>
            <pc:docMk/>
            <pc:sldMk cId="1138134972" sldId="322"/>
            <ac:picMk id="4" creationId="{3C0B164A-1EDD-511E-BB7A-4EED4E1228B7}"/>
          </ac:picMkLst>
        </pc:picChg>
      </pc:sldChg>
      <pc:sldChg chg="addSp modSp del mod">
        <pc:chgData name="Premathilake H. T. M it20265410" userId="f242275b-e3f0-4a99-9266-4605dd9ff9dd" providerId="ADAL" clId="{72318D44-D6FF-412D-AD45-161D2494A035}" dt="2023-03-26T17:13:07.495" v="4579" actId="47"/>
        <pc:sldMkLst>
          <pc:docMk/>
          <pc:sldMk cId="1155897308" sldId="325"/>
        </pc:sldMkLst>
        <pc:spChg chg="add mod">
          <ac:chgData name="Premathilake H. T. M it20265410" userId="f242275b-e3f0-4a99-9266-4605dd9ff9dd" providerId="ADAL" clId="{72318D44-D6FF-412D-AD45-161D2494A035}" dt="2023-03-26T16:48:54.353" v="4424" actId="20577"/>
          <ac:spMkLst>
            <pc:docMk/>
            <pc:sldMk cId="1155897308" sldId="325"/>
            <ac:spMk id="6" creationId="{C4931285-F8ED-BEAB-C838-2313B546DC7D}"/>
          </ac:spMkLst>
        </pc:spChg>
        <pc:picChg chg="ord">
          <ac:chgData name="Premathilake H. T. M it20265410" userId="f242275b-e3f0-4a99-9266-4605dd9ff9dd" providerId="ADAL" clId="{72318D44-D6FF-412D-AD45-161D2494A035}" dt="2023-03-26T16:46:47.591" v="4374" actId="167"/>
          <ac:picMkLst>
            <pc:docMk/>
            <pc:sldMk cId="1155897308" sldId="325"/>
            <ac:picMk id="4" creationId="{4EB42503-0FAE-7EDB-0998-2F7F5C6EB1F5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3:14:06.343" v="2339" actId="167"/>
        <pc:sldMkLst>
          <pc:docMk/>
          <pc:sldMk cId="1873025733" sldId="328"/>
        </pc:sldMkLst>
        <pc:picChg chg="ord">
          <ac:chgData name="Premathilake H. T. M it20265410" userId="f242275b-e3f0-4a99-9266-4605dd9ff9dd" providerId="ADAL" clId="{72318D44-D6FF-412D-AD45-161D2494A035}" dt="2023-03-26T13:14:06.343" v="2339" actId="167"/>
          <ac:picMkLst>
            <pc:docMk/>
            <pc:sldMk cId="1873025733" sldId="328"/>
            <ac:picMk id="3" creationId="{D62F043D-74AF-A822-38DD-DE867013DB8A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6:51:59.412" v="4463" actId="1076"/>
        <pc:sldMkLst>
          <pc:docMk/>
          <pc:sldMk cId="2974212754" sldId="334"/>
        </pc:sldMkLst>
        <pc:spChg chg="mod">
          <ac:chgData name="Premathilake H. T. M it20265410" userId="f242275b-e3f0-4a99-9266-4605dd9ff9dd" providerId="ADAL" clId="{72318D44-D6FF-412D-AD45-161D2494A035}" dt="2023-03-26T16:51:59.412" v="4463" actId="1076"/>
          <ac:spMkLst>
            <pc:docMk/>
            <pc:sldMk cId="2974212754" sldId="334"/>
            <ac:spMk id="2" creationId="{129BB201-31F1-7ABC-983D-AF8D2C62C509}"/>
          </ac:spMkLst>
        </pc:spChg>
        <pc:spChg chg="add mod">
          <ac:chgData name="Premathilake H. T. M it20265410" userId="f242275b-e3f0-4a99-9266-4605dd9ff9dd" providerId="ADAL" clId="{72318D44-D6FF-412D-AD45-161D2494A035}" dt="2023-03-26T16:50:42.229" v="4446" actId="20577"/>
          <ac:spMkLst>
            <pc:docMk/>
            <pc:sldMk cId="2974212754" sldId="334"/>
            <ac:spMk id="6" creationId="{D1EBEA86-0EBD-902D-3B1C-44EFB9C6FDEB}"/>
          </ac:spMkLst>
        </pc:spChg>
        <pc:picChg chg="add mod ord">
          <ac:chgData name="Premathilake H. T. M it20265410" userId="f242275b-e3f0-4a99-9266-4605dd9ff9dd" providerId="ADAL" clId="{72318D44-D6FF-412D-AD45-161D2494A035}" dt="2023-03-26T16:51:05.505" v="4448" actId="167"/>
          <ac:picMkLst>
            <pc:docMk/>
            <pc:sldMk cId="2974212754" sldId="334"/>
            <ac:picMk id="7" creationId="{9983C568-AA48-9C4B-A46E-61E4A979CFED}"/>
          </ac:picMkLst>
        </pc:picChg>
        <pc:picChg chg="add mod">
          <ac:chgData name="Premathilake H. T. M it20265410" userId="f242275b-e3f0-4a99-9266-4605dd9ff9dd" providerId="ADAL" clId="{72318D44-D6FF-412D-AD45-161D2494A035}" dt="2023-03-26T16:51:53.159" v="4462" actId="1076"/>
          <ac:picMkLst>
            <pc:docMk/>
            <pc:sldMk cId="2974212754" sldId="334"/>
            <ac:picMk id="8" creationId="{055AD528-33AF-23FE-D6E0-2DB7CD891FC2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0:42:06.420" v="4913" actId="20577"/>
        <pc:sldMkLst>
          <pc:docMk/>
          <pc:sldMk cId="134398450" sldId="337"/>
        </pc:sldMkLst>
        <pc:spChg chg="del mod">
          <ac:chgData name="Premathilake H. T. M it20265410" userId="f242275b-e3f0-4a99-9266-4605dd9ff9dd" providerId="ADAL" clId="{72318D44-D6FF-412D-AD45-161D2494A035}" dt="2023-03-26T16:53:57.134" v="4484" actId="478"/>
          <ac:spMkLst>
            <pc:docMk/>
            <pc:sldMk cId="134398450" sldId="337"/>
            <ac:spMk id="2" creationId="{553B54FB-3A78-6C13-1F5C-56ECF162C71D}"/>
          </ac:spMkLst>
        </pc:spChg>
        <pc:spChg chg="add mod">
          <ac:chgData name="Premathilake H. T. M it20265410" userId="f242275b-e3f0-4a99-9266-4605dd9ff9dd" providerId="ADAL" clId="{72318D44-D6FF-412D-AD45-161D2494A035}" dt="2023-03-26T16:52:44.982" v="4477" actId="20577"/>
          <ac:spMkLst>
            <pc:docMk/>
            <pc:sldMk cId="134398450" sldId="337"/>
            <ac:spMk id="5" creationId="{13022025-C87C-49BE-8769-D5F9BCD4CBA0}"/>
          </ac:spMkLst>
        </pc:spChg>
        <pc:spChg chg="add mod">
          <ac:chgData name="Premathilake H. T. M it20265410" userId="f242275b-e3f0-4a99-9266-4605dd9ff9dd" providerId="ADAL" clId="{72318D44-D6FF-412D-AD45-161D2494A035}" dt="2023-03-27T00:42:06.420" v="4913" actId="20577"/>
          <ac:spMkLst>
            <pc:docMk/>
            <pc:sldMk cId="134398450" sldId="337"/>
            <ac:spMk id="7" creationId="{17CB0CF3-AA18-733D-93A7-69355EECBF7F}"/>
          </ac:spMkLst>
        </pc:spChg>
        <pc:spChg chg="add del mod">
          <ac:chgData name="Premathilake H. T. M it20265410" userId="f242275b-e3f0-4a99-9266-4605dd9ff9dd" providerId="ADAL" clId="{72318D44-D6FF-412D-AD45-161D2494A035}" dt="2023-03-26T16:54:34.640" v="4492"/>
          <ac:spMkLst>
            <pc:docMk/>
            <pc:sldMk cId="134398450" sldId="337"/>
            <ac:spMk id="9" creationId="{81A7DBE4-5933-BE23-73D6-1F5588486C49}"/>
          </ac:spMkLst>
        </pc:spChg>
        <pc:picChg chg="ord">
          <ac:chgData name="Premathilake H. T. M it20265410" userId="f242275b-e3f0-4a99-9266-4605dd9ff9dd" providerId="ADAL" clId="{72318D44-D6FF-412D-AD45-161D2494A035}" dt="2023-03-26T16:42:47.390" v="4311" actId="167"/>
          <ac:picMkLst>
            <pc:docMk/>
            <pc:sldMk cId="134398450" sldId="337"/>
            <ac:picMk id="4" creationId="{65806256-EB0B-B0A0-E793-4C1ADB94B669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7:12:33.206" v="4578" actId="1076"/>
        <pc:sldMkLst>
          <pc:docMk/>
          <pc:sldMk cId="1054176868" sldId="340"/>
        </pc:sldMkLst>
        <pc:spChg chg="mod">
          <ac:chgData name="Premathilake H. T. M it20265410" userId="f242275b-e3f0-4a99-9266-4605dd9ff9dd" providerId="ADAL" clId="{72318D44-D6FF-412D-AD45-161D2494A035}" dt="2023-03-26T17:12:33.206" v="4578" actId="1076"/>
          <ac:spMkLst>
            <pc:docMk/>
            <pc:sldMk cId="1054176868" sldId="340"/>
            <ac:spMk id="2" creationId="{14534626-EA77-A87C-B7A4-6F0CE6493BE6}"/>
          </ac:spMkLst>
        </pc:spChg>
      </pc:sldChg>
      <pc:sldChg chg="del">
        <pc:chgData name="Premathilake H. T. M it20265410" userId="f242275b-e3f0-4a99-9266-4605dd9ff9dd" providerId="ADAL" clId="{72318D44-D6FF-412D-AD45-161D2494A035}" dt="2023-03-26T12:13:07.493" v="2107" actId="47"/>
        <pc:sldMkLst>
          <pc:docMk/>
          <pc:sldMk cId="888853707" sldId="343"/>
        </pc:sldMkLst>
      </pc:sldChg>
      <pc:sldChg chg="addSp modSp">
        <pc:chgData name="Premathilake H. T. M it20265410" userId="f242275b-e3f0-4a99-9266-4605dd9ff9dd" providerId="ADAL" clId="{72318D44-D6FF-412D-AD45-161D2494A035}" dt="2023-03-26T12:23:09.448" v="2239"/>
        <pc:sldMkLst>
          <pc:docMk/>
          <pc:sldMk cId="2900268123" sldId="346"/>
        </pc:sldMkLst>
        <pc:spChg chg="add mod">
          <ac:chgData name="Premathilake H. T. M it20265410" userId="f242275b-e3f0-4a99-9266-4605dd9ff9dd" providerId="ADAL" clId="{72318D44-D6FF-412D-AD45-161D2494A035}" dt="2023-03-26T12:22:58.116" v="2236"/>
          <ac:spMkLst>
            <pc:docMk/>
            <pc:sldMk cId="2900268123" sldId="346"/>
            <ac:spMk id="4" creationId="{EB9BDFCF-4568-545A-A5E5-FD530883CC2D}"/>
          </ac:spMkLst>
        </pc:spChg>
        <pc:picChg chg="add mod">
          <ac:chgData name="Premathilake H. T. M it20265410" userId="f242275b-e3f0-4a99-9266-4605dd9ff9dd" providerId="ADAL" clId="{72318D44-D6FF-412D-AD45-161D2494A035}" dt="2023-03-26T12:23:09.448" v="2239"/>
          <ac:picMkLst>
            <pc:docMk/>
            <pc:sldMk cId="2900268123" sldId="346"/>
            <ac:picMk id="5" creationId="{E78B2610-EECB-EBF4-4684-22EA63F38208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2:23:05.622" v="2238" actId="167"/>
        <pc:sldMkLst>
          <pc:docMk/>
          <pc:sldMk cId="4195178756" sldId="349"/>
        </pc:sldMkLst>
        <pc:spChg chg="add mod">
          <ac:chgData name="Premathilake H. T. M it20265410" userId="f242275b-e3f0-4a99-9266-4605dd9ff9dd" providerId="ADAL" clId="{72318D44-D6FF-412D-AD45-161D2494A035}" dt="2023-03-26T12:23:01.763" v="2237"/>
          <ac:spMkLst>
            <pc:docMk/>
            <pc:sldMk cId="4195178756" sldId="349"/>
            <ac:spMk id="5" creationId="{6ED7FEA7-F082-A469-4811-0E576E68FC0C}"/>
          </ac:spMkLst>
        </pc:spChg>
        <pc:picChg chg="ord">
          <ac:chgData name="Premathilake H. T. M it20265410" userId="f242275b-e3f0-4a99-9266-4605dd9ff9dd" providerId="ADAL" clId="{72318D44-D6FF-412D-AD45-161D2494A035}" dt="2023-03-26T12:23:05.622" v="2238" actId="167"/>
          <ac:picMkLst>
            <pc:docMk/>
            <pc:sldMk cId="4195178756" sldId="349"/>
            <ac:picMk id="4" creationId="{A9E760F9-A2C0-A2BE-5330-FA1F7574F97A}"/>
          </ac:picMkLst>
        </pc:picChg>
      </pc:sldChg>
      <pc:sldChg chg="addSp modSp">
        <pc:chgData name="Premathilake H. T. M it20265410" userId="f242275b-e3f0-4a99-9266-4605dd9ff9dd" providerId="ADAL" clId="{72318D44-D6FF-412D-AD45-161D2494A035}" dt="2023-03-26T12:23:17.084" v="2240"/>
        <pc:sldMkLst>
          <pc:docMk/>
          <pc:sldMk cId="3949201497" sldId="352"/>
        </pc:sldMkLst>
        <pc:spChg chg="add mod">
          <ac:chgData name="Premathilake H. T. M it20265410" userId="f242275b-e3f0-4a99-9266-4605dd9ff9dd" providerId="ADAL" clId="{72318D44-D6FF-412D-AD45-161D2494A035}" dt="2023-03-26T12:23:17.084" v="2240"/>
          <ac:spMkLst>
            <pc:docMk/>
            <pc:sldMk cId="3949201497" sldId="352"/>
            <ac:spMk id="5" creationId="{0B699342-AB4E-443A-D8F9-2A367EA4190B}"/>
          </ac:spMkLst>
        </pc:spChg>
      </pc:sldChg>
      <pc:sldChg chg="addSp modSp mod ord">
        <pc:chgData name="Premathilake H. T. M it20265410" userId="f242275b-e3f0-4a99-9266-4605dd9ff9dd" providerId="ADAL" clId="{72318D44-D6FF-412D-AD45-161D2494A035}" dt="2023-03-26T14:10:35.061" v="2755" actId="255"/>
        <pc:sldMkLst>
          <pc:docMk/>
          <pc:sldMk cId="993598282" sldId="355"/>
        </pc:sldMkLst>
        <pc:spChg chg="mod">
          <ac:chgData name="Premathilake H. T. M it20265410" userId="f242275b-e3f0-4a99-9266-4605dd9ff9dd" providerId="ADAL" clId="{72318D44-D6FF-412D-AD45-161D2494A035}" dt="2023-03-26T14:10:35.061" v="2755" actId="255"/>
          <ac:spMkLst>
            <pc:docMk/>
            <pc:sldMk cId="993598282" sldId="355"/>
            <ac:spMk id="2" creationId="{F5D47B2B-2424-999B-D0BD-E3C3105F9143}"/>
          </ac:spMkLst>
        </pc:spChg>
        <pc:spChg chg="add mod">
          <ac:chgData name="Premathilake H. T. M it20265410" userId="f242275b-e3f0-4a99-9266-4605dd9ff9dd" providerId="ADAL" clId="{72318D44-D6FF-412D-AD45-161D2494A035}" dt="2023-03-26T12:23:18.752" v="2241"/>
          <ac:spMkLst>
            <pc:docMk/>
            <pc:sldMk cId="993598282" sldId="355"/>
            <ac:spMk id="6" creationId="{BA6BC580-A797-724B-76AA-DAB618B4E06A}"/>
          </ac:spMkLst>
        </pc:spChg>
        <pc:graphicFrameChg chg="mod modGraphic">
          <ac:chgData name="Premathilake H. T. M it20265410" userId="f242275b-e3f0-4a99-9266-4605dd9ff9dd" providerId="ADAL" clId="{72318D44-D6FF-412D-AD45-161D2494A035}" dt="2023-03-26T13:26:49.124" v="2423"/>
          <ac:graphicFrameMkLst>
            <pc:docMk/>
            <pc:sldMk cId="993598282" sldId="355"/>
            <ac:graphicFrameMk id="3" creationId="{64FDE383-5EE1-C7A3-2AFC-5178C1CE8947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13:14:40.797" v="2340" actId="167"/>
          <ac:picMkLst>
            <pc:docMk/>
            <pc:sldMk cId="993598282" sldId="355"/>
            <ac:picMk id="5" creationId="{26B20D70-039C-5F79-03B1-F69E5E1206FE}"/>
          </ac:picMkLst>
        </pc:picChg>
      </pc:sldChg>
      <pc:sldChg chg="modSp mod ord">
        <pc:chgData name="Premathilake H. T. M it20265410" userId="f242275b-e3f0-4a99-9266-4605dd9ff9dd" providerId="ADAL" clId="{72318D44-D6FF-412D-AD45-161D2494A035}" dt="2023-03-27T03:11:17.249" v="4915"/>
        <pc:sldMkLst>
          <pc:docMk/>
          <pc:sldMk cId="799309672" sldId="358"/>
        </pc:sldMkLst>
        <pc:spChg chg="mod">
          <ac:chgData name="Premathilake H. T. M it20265410" userId="f242275b-e3f0-4a99-9266-4605dd9ff9dd" providerId="ADAL" clId="{72318D44-D6FF-412D-AD45-161D2494A035}" dt="2023-03-26T13:46:31.079" v="2567" actId="1076"/>
          <ac:spMkLst>
            <pc:docMk/>
            <pc:sldMk cId="799309672" sldId="358"/>
            <ac:spMk id="10" creationId="{5D252184-13DE-A045-55EF-3083C43A7BA2}"/>
          </ac:spMkLst>
        </pc:spChg>
        <pc:spChg chg="mod">
          <ac:chgData name="Premathilake H. T. M it20265410" userId="f242275b-e3f0-4a99-9266-4605dd9ff9dd" providerId="ADAL" clId="{72318D44-D6FF-412D-AD45-161D2494A035}" dt="2023-03-26T13:46:24.421" v="2566" actId="1076"/>
          <ac:spMkLst>
            <pc:docMk/>
            <pc:sldMk cId="799309672" sldId="358"/>
            <ac:spMk id="11" creationId="{9F4BCCFC-A5BC-64BF-5792-8C42A80D799A}"/>
          </ac:spMkLst>
        </pc:spChg>
        <pc:spChg chg="mod">
          <ac:chgData name="Premathilake H. T. M it20265410" userId="f242275b-e3f0-4a99-9266-4605dd9ff9dd" providerId="ADAL" clId="{72318D44-D6FF-412D-AD45-161D2494A035}" dt="2023-03-26T13:46:42.503" v="2607" actId="1037"/>
          <ac:spMkLst>
            <pc:docMk/>
            <pc:sldMk cId="799309672" sldId="358"/>
            <ac:spMk id="12" creationId="{9442F5F7-49C5-7A03-E837-CC99478C3C43}"/>
          </ac:spMkLst>
        </pc:spChg>
        <pc:spChg chg="mod">
          <ac:chgData name="Premathilake H. T. M it20265410" userId="f242275b-e3f0-4a99-9266-4605dd9ff9dd" providerId="ADAL" clId="{72318D44-D6FF-412D-AD45-161D2494A035}" dt="2023-03-26T13:46:54.670" v="2637" actId="1036"/>
          <ac:spMkLst>
            <pc:docMk/>
            <pc:sldMk cId="799309672" sldId="358"/>
            <ac:spMk id="13" creationId="{51C444B9-ADEB-C700-B087-E373295CBA0D}"/>
          </ac:spMkLst>
        </pc:spChg>
        <pc:picChg chg="mod modCrop">
          <ac:chgData name="Premathilake H. T. M it20265410" userId="f242275b-e3f0-4a99-9266-4605dd9ff9dd" providerId="ADAL" clId="{72318D44-D6FF-412D-AD45-161D2494A035}" dt="2023-03-26T13:46:48.313" v="2619" actId="1036"/>
          <ac:picMkLst>
            <pc:docMk/>
            <pc:sldMk cId="799309672" sldId="358"/>
            <ac:picMk id="3" creationId="{336C8406-2167-8B67-1900-15FFBE866DC8}"/>
          </ac:picMkLst>
        </pc:picChg>
        <pc:picChg chg="mod">
          <ac:chgData name="Premathilake H. T. M it20265410" userId="f242275b-e3f0-4a99-9266-4605dd9ff9dd" providerId="ADAL" clId="{72318D44-D6FF-412D-AD45-161D2494A035}" dt="2023-03-26T13:46:36.884" v="2595" actId="1037"/>
          <ac:picMkLst>
            <pc:docMk/>
            <pc:sldMk cId="799309672" sldId="358"/>
            <ac:picMk id="5" creationId="{512EC030-DE4C-E726-68FA-C136B6C7169A}"/>
          </ac:picMkLst>
        </pc:picChg>
        <pc:picChg chg="mod">
          <ac:chgData name="Premathilake H. T. M it20265410" userId="f242275b-e3f0-4a99-9266-4605dd9ff9dd" providerId="ADAL" clId="{72318D44-D6FF-412D-AD45-161D2494A035}" dt="2023-03-26T13:46:12.328" v="2555" actId="1037"/>
          <ac:picMkLst>
            <pc:docMk/>
            <pc:sldMk cId="799309672" sldId="358"/>
            <ac:picMk id="7" creationId="{8FA4B897-130B-BB4A-FBC8-E3E685399567}"/>
          </ac:picMkLst>
        </pc:picChg>
        <pc:picChg chg="mod">
          <ac:chgData name="Premathilake H. T. M it20265410" userId="f242275b-e3f0-4a99-9266-4605dd9ff9dd" providerId="ADAL" clId="{72318D44-D6FF-412D-AD45-161D2494A035}" dt="2023-03-26T13:46:20.055" v="2565" actId="14100"/>
          <ac:picMkLst>
            <pc:docMk/>
            <pc:sldMk cId="799309672" sldId="358"/>
            <ac:picMk id="9" creationId="{6A30549E-4221-FA98-8777-4E6AC598D7F2}"/>
          </ac:picMkLst>
        </pc:picChg>
      </pc:sldChg>
      <pc:sldChg chg="addSp modSp mod ord">
        <pc:chgData name="Premathilake H. T. M it20265410" userId="f242275b-e3f0-4a99-9266-4605dd9ff9dd" providerId="ADAL" clId="{72318D44-D6FF-412D-AD45-161D2494A035}" dt="2023-03-26T12:23:46.703" v="2250" actId="1076"/>
        <pc:sldMkLst>
          <pc:docMk/>
          <pc:sldMk cId="2059474920" sldId="358"/>
        </pc:sldMkLst>
        <pc:spChg chg="add mod">
          <ac:chgData name="Premathilake H. T. M it20265410" userId="f242275b-e3f0-4a99-9266-4605dd9ff9dd" providerId="ADAL" clId="{72318D44-D6FF-412D-AD45-161D2494A035}" dt="2023-03-26T12:23:20.498" v="2242"/>
          <ac:spMkLst>
            <pc:docMk/>
            <pc:sldMk cId="2059474920" sldId="358"/>
            <ac:spMk id="2" creationId="{B6EA10BC-6B89-61B9-E3CC-D82F43495AF8}"/>
          </ac:spMkLst>
        </pc:spChg>
        <pc:spChg chg="mod">
          <ac:chgData name="Premathilake H. T. M it20265410" userId="f242275b-e3f0-4a99-9266-4605dd9ff9dd" providerId="ADAL" clId="{72318D44-D6FF-412D-AD45-161D2494A035}" dt="2023-03-26T12:23:37.167" v="2246" actId="1076"/>
          <ac:spMkLst>
            <pc:docMk/>
            <pc:sldMk cId="2059474920" sldId="358"/>
            <ac:spMk id="10" creationId="{5D252184-13DE-A045-55EF-3083C43A7BA2}"/>
          </ac:spMkLst>
        </pc:spChg>
        <pc:spChg chg="mod">
          <ac:chgData name="Premathilake H. T. M it20265410" userId="f242275b-e3f0-4a99-9266-4605dd9ff9dd" providerId="ADAL" clId="{72318D44-D6FF-412D-AD45-161D2494A035}" dt="2023-03-26T12:23:46.703" v="2250" actId="1076"/>
          <ac:spMkLst>
            <pc:docMk/>
            <pc:sldMk cId="2059474920" sldId="358"/>
            <ac:spMk id="12" creationId="{9442F5F7-49C5-7A03-E837-CC99478C3C43}"/>
          </ac:spMkLst>
        </pc:spChg>
        <pc:picChg chg="mod">
          <ac:chgData name="Premathilake H. T. M it20265410" userId="f242275b-e3f0-4a99-9266-4605dd9ff9dd" providerId="ADAL" clId="{72318D44-D6FF-412D-AD45-161D2494A035}" dt="2023-03-26T12:23:43.192" v="2249" actId="1076"/>
          <ac:picMkLst>
            <pc:docMk/>
            <pc:sldMk cId="2059474920" sldId="358"/>
            <ac:picMk id="5" creationId="{512EC030-DE4C-E726-68FA-C136B6C7169A}"/>
          </ac:picMkLst>
        </pc:picChg>
        <pc:picChg chg="ord">
          <ac:chgData name="Premathilake H. T. M it20265410" userId="f242275b-e3f0-4a99-9266-4605dd9ff9dd" providerId="ADAL" clId="{72318D44-D6FF-412D-AD45-161D2494A035}" dt="2023-03-26T12:23:25.784" v="2243" actId="167"/>
          <ac:picMkLst>
            <pc:docMk/>
            <pc:sldMk cId="2059474920" sldId="358"/>
            <ac:picMk id="6" creationId="{C4444B66-10CE-4330-EAE0-E4F6CCFDE93F}"/>
          </ac:picMkLst>
        </pc:picChg>
        <pc:picChg chg="mod">
          <ac:chgData name="Premathilake H. T. M it20265410" userId="f242275b-e3f0-4a99-9266-4605dd9ff9dd" providerId="ADAL" clId="{72318D44-D6FF-412D-AD45-161D2494A035}" dt="2023-03-26T12:23:32.993" v="2245" actId="1076"/>
          <ac:picMkLst>
            <pc:docMk/>
            <pc:sldMk cId="2059474920" sldId="358"/>
            <ac:picMk id="7" creationId="{8FA4B897-130B-BB4A-FBC8-E3E685399567}"/>
          </ac:picMkLst>
        </pc:picChg>
      </pc:sldChg>
      <pc:sldChg chg="addSp modSp">
        <pc:chgData name="Premathilake H. T. M it20265410" userId="f242275b-e3f0-4a99-9266-4605dd9ff9dd" providerId="ADAL" clId="{72318D44-D6FF-412D-AD45-161D2494A035}" dt="2023-03-26T12:23:52.313" v="2251"/>
        <pc:sldMkLst>
          <pc:docMk/>
          <pc:sldMk cId="1101044609" sldId="361"/>
        </pc:sldMkLst>
        <pc:spChg chg="add mod">
          <ac:chgData name="Premathilake H. T. M it20265410" userId="f242275b-e3f0-4a99-9266-4605dd9ff9dd" providerId="ADAL" clId="{72318D44-D6FF-412D-AD45-161D2494A035}" dt="2023-03-26T12:23:52.313" v="2251"/>
          <ac:spMkLst>
            <pc:docMk/>
            <pc:sldMk cId="1101044609" sldId="361"/>
            <ac:spMk id="6" creationId="{DF7B8692-E18D-37F2-A96C-E1BFA022EC3B}"/>
          </ac:spMkLst>
        </pc:spChg>
      </pc:sldChg>
      <pc:sldChg chg="addSp modSp">
        <pc:chgData name="Premathilake H. T. M it20265410" userId="f242275b-e3f0-4a99-9266-4605dd9ff9dd" providerId="ADAL" clId="{72318D44-D6FF-412D-AD45-161D2494A035}" dt="2023-03-26T12:23:54.181" v="2252"/>
        <pc:sldMkLst>
          <pc:docMk/>
          <pc:sldMk cId="709799907" sldId="364"/>
        </pc:sldMkLst>
        <pc:spChg chg="add mod">
          <ac:chgData name="Premathilake H. T. M it20265410" userId="f242275b-e3f0-4a99-9266-4605dd9ff9dd" providerId="ADAL" clId="{72318D44-D6FF-412D-AD45-161D2494A035}" dt="2023-03-26T12:23:54.181" v="2252"/>
          <ac:spMkLst>
            <pc:docMk/>
            <pc:sldMk cId="709799907" sldId="364"/>
            <ac:spMk id="5" creationId="{CEC54CA3-269D-6393-E58B-1486F28B5029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5:29:43.065" v="3706" actId="122"/>
        <pc:sldMkLst>
          <pc:docMk/>
          <pc:sldMk cId="3646915034" sldId="367"/>
        </pc:sldMkLst>
        <pc:spChg chg="add mod">
          <ac:chgData name="Premathilake H. T. M it20265410" userId="f242275b-e3f0-4a99-9266-4605dd9ff9dd" providerId="ADAL" clId="{72318D44-D6FF-412D-AD45-161D2494A035}" dt="2023-03-26T15:29:43.065" v="3706" actId="122"/>
          <ac:spMkLst>
            <pc:docMk/>
            <pc:sldMk cId="3646915034" sldId="367"/>
            <ac:spMk id="5" creationId="{DCE510B5-2426-A683-2884-B54A235B235A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4:19:44.787" v="2852"/>
        <pc:sldMkLst>
          <pc:docMk/>
          <pc:sldMk cId="3881308009" sldId="370"/>
        </pc:sldMkLst>
        <pc:spChg chg="add mod">
          <ac:chgData name="Premathilake H. T. M it20265410" userId="f242275b-e3f0-4a99-9266-4605dd9ff9dd" providerId="ADAL" clId="{72318D44-D6FF-412D-AD45-161D2494A035}" dt="2023-03-26T12:24:00.508" v="2254"/>
          <ac:spMkLst>
            <pc:docMk/>
            <pc:sldMk cId="3881308009" sldId="370"/>
            <ac:spMk id="6" creationId="{9D523FEA-B3DF-7540-EA7B-3F387BCBC311}"/>
          </ac:spMkLst>
        </pc:spChg>
        <pc:spChg chg="add mod">
          <ac:chgData name="Premathilake H. T. M it20265410" userId="f242275b-e3f0-4a99-9266-4605dd9ff9dd" providerId="ADAL" clId="{72318D44-D6FF-412D-AD45-161D2494A035}" dt="2023-03-26T13:57:54.820" v="2720" actId="1076"/>
          <ac:spMkLst>
            <pc:docMk/>
            <pc:sldMk cId="3881308009" sldId="370"/>
            <ac:spMk id="31" creationId="{D109874B-5850-3AB8-665F-68F53B029CE0}"/>
          </ac:spMkLst>
        </pc:spChg>
        <pc:spChg chg="add mod">
          <ac:chgData name="Premathilake H. T. M it20265410" userId="f242275b-e3f0-4a99-9266-4605dd9ff9dd" providerId="ADAL" clId="{72318D44-D6FF-412D-AD45-161D2494A035}" dt="2023-03-26T14:18:51.288" v="2835" actId="122"/>
          <ac:spMkLst>
            <pc:docMk/>
            <pc:sldMk cId="3881308009" sldId="370"/>
            <ac:spMk id="32" creationId="{0BBCFA4B-9444-4FCD-DDA9-0CBE9F70A4AD}"/>
          </ac:spMkLst>
        </pc:spChg>
        <pc:picChg chg="add mod">
          <ac:chgData name="Premathilake H. T. M it20265410" userId="f242275b-e3f0-4a99-9266-4605dd9ff9dd" providerId="ADAL" clId="{72318D44-D6FF-412D-AD45-161D2494A035}" dt="2023-03-26T14:19:44.787" v="2852"/>
          <ac:picMkLst>
            <pc:docMk/>
            <pc:sldMk cId="3881308009" sldId="370"/>
            <ac:picMk id="33" creationId="{A47C3C03-E540-8048-0046-FB5790279C13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4:19:40.976" v="2851" actId="167"/>
        <pc:sldMkLst>
          <pc:docMk/>
          <pc:sldMk cId="1703892325" sldId="373"/>
        </pc:sldMkLst>
        <pc:spChg chg="add mod">
          <ac:chgData name="Premathilake H. T. M it20265410" userId="f242275b-e3f0-4a99-9266-4605dd9ff9dd" providerId="ADAL" clId="{72318D44-D6FF-412D-AD45-161D2494A035}" dt="2023-03-26T12:24:02.155" v="2255"/>
          <ac:spMkLst>
            <pc:docMk/>
            <pc:sldMk cId="1703892325" sldId="373"/>
            <ac:spMk id="5" creationId="{6F5CD8E8-1318-AC90-8F76-CEB149D7440C}"/>
          </ac:spMkLst>
        </pc:spChg>
        <pc:picChg chg="ord">
          <ac:chgData name="Premathilake H. T. M it20265410" userId="f242275b-e3f0-4a99-9266-4605dd9ff9dd" providerId="ADAL" clId="{72318D44-D6FF-412D-AD45-161D2494A035}" dt="2023-03-26T14:19:40.976" v="2851" actId="167"/>
          <ac:picMkLst>
            <pc:docMk/>
            <pc:sldMk cId="1703892325" sldId="373"/>
            <ac:picMk id="3" creationId="{BE11F956-F4BD-C28B-D200-0194A86E5F1D}"/>
          </ac:picMkLst>
        </pc:picChg>
      </pc:sldChg>
      <pc:sldChg chg="addSp modSp add del mod">
        <pc:chgData name="Premathilake H. T. M it20265410" userId="f242275b-e3f0-4a99-9266-4605dd9ff9dd" providerId="ADAL" clId="{72318D44-D6FF-412D-AD45-161D2494A035}" dt="2023-03-26T12:24:24.624" v="2261" actId="47"/>
        <pc:sldMkLst>
          <pc:docMk/>
          <pc:sldMk cId="2529800544" sldId="376"/>
        </pc:sldMkLst>
        <pc:spChg chg="add mod">
          <ac:chgData name="Premathilake H. T. M it20265410" userId="f242275b-e3f0-4a99-9266-4605dd9ff9dd" providerId="ADAL" clId="{72318D44-D6FF-412D-AD45-161D2494A035}" dt="2023-03-26T12:24:03.524" v="2256"/>
          <ac:spMkLst>
            <pc:docMk/>
            <pc:sldMk cId="2529800544" sldId="376"/>
            <ac:spMk id="4" creationId="{8EC4F4C5-4231-BD22-892F-F3F7AD3048D4}"/>
          </ac:spMkLst>
        </pc:spChg>
        <pc:spChg chg="mod">
          <ac:chgData name="Premathilake H. T. M it20265410" userId="f242275b-e3f0-4a99-9266-4605dd9ff9dd" providerId="ADAL" clId="{72318D44-D6FF-412D-AD45-161D2494A035}" dt="2023-03-26T06:26:52.405" v="990" actId="207"/>
          <ac:spMkLst>
            <pc:docMk/>
            <pc:sldMk cId="2529800544" sldId="376"/>
            <ac:spMk id="5" creationId="{1A633B60-F5C9-A5C3-EDA6-55806F432724}"/>
          </ac:spMkLst>
        </pc:spChg>
        <pc:picChg chg="ord">
          <ac:chgData name="Premathilake H. T. M it20265410" userId="f242275b-e3f0-4a99-9266-4605dd9ff9dd" providerId="ADAL" clId="{72318D44-D6FF-412D-AD45-161D2494A035}" dt="2023-03-26T06:26:46.815" v="989" actId="167"/>
          <ac:picMkLst>
            <pc:docMk/>
            <pc:sldMk cId="2529800544" sldId="376"/>
            <ac:picMk id="3" creationId="{A496C3E2-E700-2AD8-8C1C-94356B939DC8}"/>
          </ac:picMkLst>
        </pc:picChg>
      </pc:sldChg>
      <pc:sldChg chg="modSp add del mod">
        <pc:chgData name="Premathilake H. T. M it20265410" userId="f242275b-e3f0-4a99-9266-4605dd9ff9dd" providerId="ADAL" clId="{72318D44-D6FF-412D-AD45-161D2494A035}" dt="2023-03-26T14:11:32.078" v="2756" actId="47"/>
        <pc:sldMkLst>
          <pc:docMk/>
          <pc:sldMk cId="900593593" sldId="379"/>
        </pc:sldMkLst>
        <pc:spChg chg="mod">
          <ac:chgData name="Premathilake H. T. M it20265410" userId="f242275b-e3f0-4a99-9266-4605dd9ff9dd" providerId="ADAL" clId="{72318D44-D6FF-412D-AD45-161D2494A035}" dt="2023-03-26T06:27:05.394" v="1018" actId="207"/>
          <ac:spMkLst>
            <pc:docMk/>
            <pc:sldMk cId="900593593" sldId="379"/>
            <ac:spMk id="3" creationId="{CB1454E1-05E2-55E3-1987-CBEFD723F3A6}"/>
          </ac:spMkLst>
        </pc:spChg>
        <pc:picChg chg="ord">
          <ac:chgData name="Premathilake H. T. M it20265410" userId="f242275b-e3f0-4a99-9266-4605dd9ff9dd" providerId="ADAL" clId="{72318D44-D6FF-412D-AD45-161D2494A035}" dt="2023-03-26T06:26:56.859" v="991" actId="167"/>
          <ac:picMkLst>
            <pc:docMk/>
            <pc:sldMk cId="900593593" sldId="379"/>
            <ac:picMk id="5" creationId="{97462B28-DE40-B1CB-968E-C1FAA35D9BE2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3:31:18.737" v="2433" actId="122"/>
        <pc:sldMkLst>
          <pc:docMk/>
          <pc:sldMk cId="1721888178" sldId="382"/>
        </pc:sldMkLst>
        <pc:spChg chg="mod">
          <ac:chgData name="Premathilake H. T. M it20265410" userId="f242275b-e3f0-4a99-9266-4605dd9ff9dd" providerId="ADAL" clId="{72318D44-D6FF-412D-AD45-161D2494A035}" dt="2023-03-26T13:31:18.737" v="2433" actId="122"/>
          <ac:spMkLst>
            <pc:docMk/>
            <pc:sldMk cId="1721888178" sldId="382"/>
            <ac:spMk id="3" creationId="{D8E645DB-AF7E-67CA-969F-99CBDAA9A1A2}"/>
          </ac:spMkLst>
        </pc:spChg>
        <pc:spChg chg="add mod">
          <ac:chgData name="Premathilake H. T. M it20265410" userId="f242275b-e3f0-4a99-9266-4605dd9ff9dd" providerId="ADAL" clId="{72318D44-D6FF-412D-AD45-161D2494A035}" dt="2023-03-26T12:51:56.873" v="2314" actId="122"/>
          <ac:spMkLst>
            <pc:docMk/>
            <pc:sldMk cId="1721888178" sldId="382"/>
            <ac:spMk id="6" creationId="{4A7ECD41-B5D8-2155-42B3-B383E9B55490}"/>
          </ac:spMkLst>
        </pc:spChg>
        <pc:picChg chg="ord">
          <ac:chgData name="Premathilake H. T. M it20265410" userId="f242275b-e3f0-4a99-9266-4605dd9ff9dd" providerId="ADAL" clId="{72318D44-D6FF-412D-AD45-161D2494A035}" dt="2023-03-26T11:05:13.776" v="1378" actId="167"/>
          <ac:picMkLst>
            <pc:docMk/>
            <pc:sldMk cId="1721888178" sldId="382"/>
            <ac:picMk id="4" creationId="{C23BEBA6-6F47-7B8F-AC15-49099578755D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0:16:29.434" v="4904" actId="20577"/>
        <pc:sldMkLst>
          <pc:docMk/>
          <pc:sldMk cId="3771494622" sldId="385"/>
        </pc:sldMkLst>
        <pc:spChg chg="del">
          <ac:chgData name="Premathilake H. T. M it20265410" userId="f242275b-e3f0-4a99-9266-4605dd9ff9dd" providerId="ADAL" clId="{72318D44-D6FF-412D-AD45-161D2494A035}" dt="2023-03-26T04:33:50.564" v="2" actId="478"/>
          <ac:spMkLst>
            <pc:docMk/>
            <pc:sldMk cId="3771494622" sldId="385"/>
            <ac:spMk id="2" creationId="{5560BE78-B32D-6933-0790-1D63468C302F}"/>
          </ac:spMkLst>
        </pc:spChg>
        <pc:spChg chg="del">
          <ac:chgData name="Premathilake H. T. M it20265410" userId="f242275b-e3f0-4a99-9266-4605dd9ff9dd" providerId="ADAL" clId="{72318D44-D6FF-412D-AD45-161D2494A035}" dt="2023-03-26T04:33:48.525" v="1" actId="478"/>
          <ac:spMkLst>
            <pc:docMk/>
            <pc:sldMk cId="3771494622" sldId="385"/>
            <ac:spMk id="3" creationId="{BF84D4ED-0162-6D58-3408-4EA71BBC712D}"/>
          </ac:spMkLst>
        </pc:spChg>
        <pc:spChg chg="add del mod">
          <ac:chgData name="Premathilake H. T. M it20265410" userId="f242275b-e3f0-4a99-9266-4605dd9ff9dd" providerId="ADAL" clId="{72318D44-D6FF-412D-AD45-161D2494A035}" dt="2023-03-26T04:33:56.041" v="5" actId="478"/>
          <ac:spMkLst>
            <pc:docMk/>
            <pc:sldMk cId="3771494622" sldId="385"/>
            <ac:spMk id="5" creationId="{DB26757D-378B-0F19-51F4-F64B73EC8F7F}"/>
          </ac:spMkLst>
        </pc:spChg>
        <pc:spChg chg="add del mod">
          <ac:chgData name="Premathilake H. T. M it20265410" userId="f242275b-e3f0-4a99-9266-4605dd9ff9dd" providerId="ADAL" clId="{72318D44-D6FF-412D-AD45-161D2494A035}" dt="2023-03-26T04:34:02.208" v="7" actId="478"/>
          <ac:spMkLst>
            <pc:docMk/>
            <pc:sldMk cId="3771494622" sldId="385"/>
            <ac:spMk id="7" creationId="{50F5E33B-975B-630E-B2F8-F2B2CE8479E4}"/>
          </ac:spMkLst>
        </pc:spChg>
        <pc:spChg chg="add mod">
          <ac:chgData name="Premathilake H. T. M it20265410" userId="f242275b-e3f0-4a99-9266-4605dd9ff9dd" providerId="ADAL" clId="{72318D44-D6FF-412D-AD45-161D2494A035}" dt="2023-03-26T13:35:07.267" v="2459" actId="113"/>
          <ac:spMkLst>
            <pc:docMk/>
            <pc:sldMk cId="3771494622" sldId="385"/>
            <ac:spMk id="8" creationId="{636D3C2D-EB1C-23EC-6B81-7266B1DA42CF}"/>
          </ac:spMkLst>
        </pc:spChg>
        <pc:spChg chg="add mod">
          <ac:chgData name="Premathilake H. T. M it20265410" userId="f242275b-e3f0-4a99-9266-4605dd9ff9dd" providerId="ADAL" clId="{72318D44-D6FF-412D-AD45-161D2494A035}" dt="2023-03-27T00:16:29.434" v="4904" actId="20577"/>
          <ac:spMkLst>
            <pc:docMk/>
            <pc:sldMk cId="3771494622" sldId="385"/>
            <ac:spMk id="9" creationId="{D1A93854-6E6F-F703-9B0F-E1A992263012}"/>
          </ac:spMkLst>
        </pc:spChg>
        <pc:spChg chg="add mod">
          <ac:chgData name="Premathilake H. T. M it20265410" userId="f242275b-e3f0-4a99-9266-4605dd9ff9dd" providerId="ADAL" clId="{72318D44-D6FF-412D-AD45-161D2494A035}" dt="2023-03-26T12:35:29.507" v="2274" actId="122"/>
          <ac:spMkLst>
            <pc:docMk/>
            <pc:sldMk cId="3771494622" sldId="385"/>
            <ac:spMk id="12" creationId="{43C8B69A-A367-F1BB-8549-DCCE2300105D}"/>
          </ac:spMkLst>
        </pc:spChg>
        <pc:picChg chg="mod ord">
          <ac:chgData name="Premathilake H. T. M it20265410" userId="f242275b-e3f0-4a99-9266-4605dd9ff9dd" providerId="ADAL" clId="{72318D44-D6FF-412D-AD45-161D2494A035}" dt="2023-03-26T23:30:12.065" v="4902" actId="14100"/>
          <ac:picMkLst>
            <pc:docMk/>
            <pc:sldMk cId="3771494622" sldId="385"/>
            <ac:picMk id="5" creationId="{3391C534-BCA5-1411-90BE-C33663B2057F}"/>
          </ac:picMkLst>
        </pc:picChg>
        <pc:picChg chg="add del mod">
          <ac:chgData name="Premathilake H. T. M it20265410" userId="f242275b-e3f0-4a99-9266-4605dd9ff9dd" providerId="ADAL" clId="{72318D44-D6FF-412D-AD45-161D2494A035}" dt="2023-03-26T05:13:06.764" v="453" actId="21"/>
          <ac:picMkLst>
            <pc:docMk/>
            <pc:sldMk cId="3771494622" sldId="385"/>
            <ac:picMk id="11" creationId="{8BC43A42-8085-3BCF-F13B-24187B4093EC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3:35:43.396" v="2463" actId="1035"/>
        <pc:sldMkLst>
          <pc:docMk/>
          <pc:sldMk cId="1247879326" sldId="388"/>
        </pc:sldMkLst>
        <pc:spChg chg="del">
          <ac:chgData name="Premathilake H. T. M it20265410" userId="f242275b-e3f0-4a99-9266-4605dd9ff9dd" providerId="ADAL" clId="{72318D44-D6FF-412D-AD45-161D2494A035}" dt="2023-03-26T04:36:22.879" v="18" actId="12084"/>
          <ac:spMkLst>
            <pc:docMk/>
            <pc:sldMk cId="1247879326" sldId="388"/>
            <ac:spMk id="2" creationId="{65D9D26A-B8C5-586C-3D57-50ACFC3AA01D}"/>
          </ac:spMkLst>
        </pc:spChg>
        <pc:spChg chg="add mod">
          <ac:chgData name="Premathilake H. T. M it20265410" userId="f242275b-e3f0-4a99-9266-4605dd9ff9dd" providerId="ADAL" clId="{72318D44-D6FF-412D-AD45-161D2494A035}" dt="2023-03-26T12:52:07.009" v="2317" actId="1036"/>
          <ac:spMkLst>
            <pc:docMk/>
            <pc:sldMk cId="1247879326" sldId="388"/>
            <ac:spMk id="2" creationId="{F43CF5C0-72DE-9682-7EA9-876C86E0C296}"/>
          </ac:spMkLst>
        </pc:spChg>
        <pc:spChg chg="add del mod ord">
          <ac:chgData name="Premathilake H. T. M it20265410" userId="f242275b-e3f0-4a99-9266-4605dd9ff9dd" providerId="ADAL" clId="{72318D44-D6FF-412D-AD45-161D2494A035}" dt="2023-03-26T04:40:27.572" v="54" actId="478"/>
          <ac:spMkLst>
            <pc:docMk/>
            <pc:sldMk cId="1247879326" sldId="388"/>
            <ac:spMk id="5" creationId="{71BC29D8-013E-54AB-7194-BC8CEE3FC853}"/>
          </ac:spMkLst>
        </pc:spChg>
        <pc:spChg chg="add del mod">
          <ac:chgData name="Premathilake H. T. M it20265410" userId="f242275b-e3f0-4a99-9266-4605dd9ff9dd" providerId="ADAL" clId="{72318D44-D6FF-412D-AD45-161D2494A035}" dt="2023-03-26T04:39:41.205" v="41" actId="12084"/>
          <ac:spMkLst>
            <pc:docMk/>
            <pc:sldMk cId="1247879326" sldId="388"/>
            <ac:spMk id="6" creationId="{923224F8-C31B-5BB8-BCFF-3A2BCDDAE601}"/>
          </ac:spMkLst>
        </pc:spChg>
        <pc:spChg chg="add mod">
          <ac:chgData name="Premathilake H. T. M it20265410" userId="f242275b-e3f0-4a99-9266-4605dd9ff9dd" providerId="ADAL" clId="{72318D44-D6FF-412D-AD45-161D2494A035}" dt="2023-03-26T13:35:43.396" v="2463" actId="1035"/>
          <ac:spMkLst>
            <pc:docMk/>
            <pc:sldMk cId="1247879326" sldId="388"/>
            <ac:spMk id="11" creationId="{558B0C22-1E1A-E575-02C6-EBEF6A56E2B5}"/>
          </ac:spMkLst>
        </pc:spChg>
        <pc:graphicFrameChg chg="add del mod">
          <ac:chgData name="Premathilake H. T. M it20265410" userId="f242275b-e3f0-4a99-9266-4605dd9ff9dd" providerId="ADAL" clId="{72318D44-D6FF-412D-AD45-161D2494A035}" dt="2023-03-26T04:40:26.469" v="53" actId="478"/>
          <ac:graphicFrameMkLst>
            <pc:docMk/>
            <pc:sldMk cId="1247879326" sldId="388"/>
            <ac:graphicFrameMk id="3" creationId="{89F7C4E3-4509-963D-B8B5-2BEBD42F4939}"/>
          </ac:graphicFrameMkLst>
        </pc:graphicFrameChg>
        <pc:graphicFrameChg chg="add mod modGraphic">
          <ac:chgData name="Premathilake H. T. M it20265410" userId="f242275b-e3f0-4a99-9266-4605dd9ff9dd" providerId="ADAL" clId="{72318D44-D6FF-412D-AD45-161D2494A035}" dt="2023-03-26T11:08:11.410" v="1424"/>
          <ac:graphicFrameMkLst>
            <pc:docMk/>
            <pc:sldMk cId="1247879326" sldId="388"/>
            <ac:graphicFrameMk id="10" creationId="{410C9624-905E-95BD-FAFD-10EE818962E8}"/>
          </ac:graphicFrameMkLst>
        </pc:graphicFrameChg>
        <pc:picChg chg="del mod">
          <ac:chgData name="Premathilake H. T. M it20265410" userId="f242275b-e3f0-4a99-9266-4605dd9ff9dd" providerId="ADAL" clId="{72318D44-D6FF-412D-AD45-161D2494A035}" dt="2023-03-26T04:40:18.460" v="49" actId="478"/>
          <ac:picMkLst>
            <pc:docMk/>
            <pc:sldMk cId="1247879326" sldId="388"/>
            <ac:picMk id="4" creationId="{06D21025-8680-C7C9-DBC0-4F53B7D4C43C}"/>
          </ac:picMkLst>
        </pc:picChg>
        <pc:picChg chg="del mod">
          <ac:chgData name="Premathilake H. T. M it20265410" userId="f242275b-e3f0-4a99-9266-4605dd9ff9dd" providerId="ADAL" clId="{72318D44-D6FF-412D-AD45-161D2494A035}" dt="2023-03-26T04:40:19.434" v="50" actId="478"/>
          <ac:picMkLst>
            <pc:docMk/>
            <pc:sldMk cId="1247879326" sldId="388"/>
            <ac:picMk id="7" creationId="{504B9A4F-121B-435C-CCD1-57CD36E878C9}"/>
          </ac:picMkLst>
        </pc:picChg>
        <pc:picChg chg="del mod">
          <ac:chgData name="Premathilake H. T. M it20265410" userId="f242275b-e3f0-4a99-9266-4605dd9ff9dd" providerId="ADAL" clId="{72318D44-D6FF-412D-AD45-161D2494A035}" dt="2023-03-26T04:40:18.049" v="48" actId="478"/>
          <ac:picMkLst>
            <pc:docMk/>
            <pc:sldMk cId="1247879326" sldId="388"/>
            <ac:picMk id="8" creationId="{0003ED90-965F-450C-14EE-91FB6A40A70B}"/>
          </ac:picMkLst>
        </pc:picChg>
        <pc:picChg chg="del mod">
          <ac:chgData name="Premathilake H. T. M it20265410" userId="f242275b-e3f0-4a99-9266-4605dd9ff9dd" providerId="ADAL" clId="{72318D44-D6FF-412D-AD45-161D2494A035}" dt="2023-03-26T04:40:17.580" v="47" actId="478"/>
          <ac:picMkLst>
            <pc:docMk/>
            <pc:sldMk cId="1247879326" sldId="388"/>
            <ac:picMk id="9" creationId="{D7BC7C04-586E-BF2A-A890-DAC80A0BC617}"/>
          </ac:picMkLst>
        </pc:picChg>
        <pc:picChg chg="ord">
          <ac:chgData name="Premathilake H. T. M it20265410" userId="f242275b-e3f0-4a99-9266-4605dd9ff9dd" providerId="ADAL" clId="{72318D44-D6FF-412D-AD45-161D2494A035}" dt="2023-03-26T06:16:16.363" v="833" actId="167"/>
          <ac:picMkLst>
            <pc:docMk/>
            <pc:sldMk cId="1247879326" sldId="388"/>
            <ac:picMk id="13" creationId="{E62C461C-4D0C-2C76-6D4F-FAD3A10B9E27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7T00:31:54.196" v="4906" actId="20577"/>
        <pc:sldMkLst>
          <pc:docMk/>
          <pc:sldMk cId="440201932" sldId="391"/>
        </pc:sldMkLst>
        <pc:spChg chg="mod">
          <ac:chgData name="Premathilake H. T. M it20265410" userId="f242275b-e3f0-4a99-9266-4605dd9ff9dd" providerId="ADAL" clId="{72318D44-D6FF-412D-AD45-161D2494A035}" dt="2023-03-26T13:35:50.162" v="2464" actId="255"/>
          <ac:spMkLst>
            <pc:docMk/>
            <pc:sldMk cId="440201932" sldId="391"/>
            <ac:spMk id="2" creationId="{F6BC3844-6EBA-5F09-E7C1-8B7720AC3639}"/>
          </ac:spMkLst>
        </pc:spChg>
        <pc:spChg chg="mod">
          <ac:chgData name="Premathilake H. T. M it20265410" userId="f242275b-e3f0-4a99-9266-4605dd9ff9dd" providerId="ADAL" clId="{72318D44-D6FF-412D-AD45-161D2494A035}" dt="2023-03-27T00:31:54.196" v="4906" actId="20577"/>
          <ac:spMkLst>
            <pc:docMk/>
            <pc:sldMk cId="440201932" sldId="391"/>
            <ac:spMk id="3" creationId="{A1AF8073-8904-738D-71E5-366692890B90}"/>
          </ac:spMkLst>
        </pc:spChg>
        <pc:spChg chg="add mod">
          <ac:chgData name="Premathilake H. T. M it20265410" userId="f242275b-e3f0-4a99-9266-4605dd9ff9dd" providerId="ADAL" clId="{72318D44-D6FF-412D-AD45-161D2494A035}" dt="2023-03-26T12:52:21.200" v="2319" actId="122"/>
          <ac:spMkLst>
            <pc:docMk/>
            <pc:sldMk cId="440201932" sldId="391"/>
            <ac:spMk id="6" creationId="{D4B3AAE4-029F-5E3F-D5C2-199FA767150E}"/>
          </ac:spMkLst>
        </pc:spChg>
        <pc:picChg chg="ord">
          <ac:chgData name="Premathilake H. T. M it20265410" userId="f242275b-e3f0-4a99-9266-4605dd9ff9dd" providerId="ADAL" clId="{72318D44-D6FF-412D-AD45-161D2494A035}" dt="2023-03-26T06:16:08.873" v="832" actId="167"/>
          <ac:picMkLst>
            <pc:docMk/>
            <pc:sldMk cId="440201932" sldId="391"/>
            <ac:picMk id="5" creationId="{3ECD1CC3-F876-5A18-A645-99CA26FEB520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5:00:56.936" v="3174"/>
        <pc:sldMkLst>
          <pc:docMk/>
          <pc:sldMk cId="2668895678" sldId="394"/>
        </pc:sldMkLst>
        <pc:spChg chg="add mod">
          <ac:chgData name="Premathilake H. T. M it20265410" userId="f242275b-e3f0-4a99-9266-4605dd9ff9dd" providerId="ADAL" clId="{72318D44-D6FF-412D-AD45-161D2494A035}" dt="2023-03-26T12:52:25.768" v="2320" actId="122"/>
          <ac:spMkLst>
            <pc:docMk/>
            <pc:sldMk cId="2668895678" sldId="394"/>
            <ac:spMk id="6" creationId="{B9F1855C-312A-C235-666E-CFAFEF931CA1}"/>
          </ac:spMkLst>
        </pc:spChg>
        <pc:spChg chg="add mod">
          <ac:chgData name="Premathilake H. T. M it20265410" userId="f242275b-e3f0-4a99-9266-4605dd9ff9dd" providerId="ADAL" clId="{72318D44-D6FF-412D-AD45-161D2494A035}" dt="2023-03-26T13:37:00.129" v="2481" actId="1035"/>
          <ac:spMkLst>
            <pc:docMk/>
            <pc:sldMk cId="2668895678" sldId="394"/>
            <ac:spMk id="7" creationId="{E0B19CFE-20F0-60BA-4EEA-A5C919A51D70}"/>
          </ac:spMkLst>
        </pc:spChg>
        <pc:graphicFrameChg chg="mod modGraphic">
          <ac:chgData name="Premathilake H. T. M it20265410" userId="f242275b-e3f0-4a99-9266-4605dd9ff9dd" providerId="ADAL" clId="{72318D44-D6FF-412D-AD45-161D2494A035}" dt="2023-03-26T15:00:56.936" v="3174"/>
          <ac:graphicFrameMkLst>
            <pc:docMk/>
            <pc:sldMk cId="2668895678" sldId="394"/>
            <ac:graphicFrameMk id="4" creationId="{CB34A473-FD34-0E05-7DA9-7565D98C24FF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06:11:49.894" v="820" actId="167"/>
          <ac:picMkLst>
            <pc:docMk/>
            <pc:sldMk cId="2668895678" sldId="394"/>
            <ac:picMk id="3" creationId="{CC1A7163-9297-DEC8-07E5-589124DE1655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5:50:47.645" v="3783" actId="2710"/>
        <pc:sldMkLst>
          <pc:docMk/>
          <pc:sldMk cId="94984148" sldId="397"/>
        </pc:sldMkLst>
        <pc:spChg chg="mod">
          <ac:chgData name="Premathilake H. T. M it20265410" userId="f242275b-e3f0-4a99-9266-4605dd9ff9dd" providerId="ADAL" clId="{72318D44-D6FF-412D-AD45-161D2494A035}" dt="2023-03-26T15:50:31.695" v="3782" actId="1035"/>
          <ac:spMkLst>
            <pc:docMk/>
            <pc:sldMk cId="94984148" sldId="397"/>
            <ac:spMk id="2" creationId="{E9DE20B3-FE62-3DB8-FA80-7D4604403570}"/>
          </ac:spMkLst>
        </pc:spChg>
        <pc:spChg chg="mod">
          <ac:chgData name="Premathilake H. T. M it20265410" userId="f242275b-e3f0-4a99-9266-4605dd9ff9dd" providerId="ADAL" clId="{72318D44-D6FF-412D-AD45-161D2494A035}" dt="2023-03-26T15:50:47.645" v="3783" actId="2710"/>
          <ac:spMkLst>
            <pc:docMk/>
            <pc:sldMk cId="94984148" sldId="397"/>
            <ac:spMk id="3" creationId="{2026354D-F60E-A6CE-6264-277FB3D13C10}"/>
          </ac:spMkLst>
        </pc:spChg>
        <pc:spChg chg="add mod">
          <ac:chgData name="Premathilake H. T. M it20265410" userId="f242275b-e3f0-4a99-9266-4605dd9ff9dd" providerId="ADAL" clId="{72318D44-D6FF-412D-AD45-161D2494A035}" dt="2023-03-26T12:52:30.743" v="2321" actId="122"/>
          <ac:spMkLst>
            <pc:docMk/>
            <pc:sldMk cId="94984148" sldId="397"/>
            <ac:spMk id="7" creationId="{DAE5DBB8-C848-6663-FA49-BE4E96BFFB36}"/>
          </ac:spMkLst>
        </pc:spChg>
        <pc:picChg chg="ord">
          <ac:chgData name="Premathilake H. T. M it20265410" userId="f242275b-e3f0-4a99-9266-4605dd9ff9dd" providerId="ADAL" clId="{72318D44-D6FF-412D-AD45-161D2494A035}" dt="2023-03-26T11:13:46.289" v="1451" actId="167"/>
          <ac:picMkLst>
            <pc:docMk/>
            <pc:sldMk cId="94984148" sldId="397"/>
            <ac:picMk id="5" creationId="{D343C6F8-DB2A-F2DF-BC5B-012077A47C12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4:03:01.045" v="2726" actId="1076"/>
        <pc:sldMkLst>
          <pc:docMk/>
          <pc:sldMk cId="299903255" sldId="400"/>
        </pc:sldMkLst>
        <pc:spChg chg="mod">
          <ac:chgData name="Premathilake H. T. M it20265410" userId="f242275b-e3f0-4a99-9266-4605dd9ff9dd" providerId="ADAL" clId="{72318D44-D6FF-412D-AD45-161D2494A035}" dt="2023-03-26T14:03:01.045" v="2726" actId="1076"/>
          <ac:spMkLst>
            <pc:docMk/>
            <pc:sldMk cId="299903255" sldId="400"/>
            <ac:spMk id="3" creationId="{D8E645DB-AF7E-67CA-969F-99CBDAA9A1A2}"/>
          </ac:spMkLst>
        </pc:spChg>
        <pc:spChg chg="add mod">
          <ac:chgData name="Premathilake H. T. M it20265410" userId="f242275b-e3f0-4a99-9266-4605dd9ff9dd" providerId="ADAL" clId="{72318D44-D6FF-412D-AD45-161D2494A035}" dt="2023-03-26T12:52:34.578" v="2322" actId="122"/>
          <ac:spMkLst>
            <pc:docMk/>
            <pc:sldMk cId="299903255" sldId="400"/>
            <ac:spMk id="5" creationId="{46071BD7-1E2F-9B33-4C08-B79365CD6790}"/>
          </ac:spMkLst>
        </pc:spChg>
        <pc:picChg chg="mod ord">
          <ac:chgData name="Premathilake H. T. M it20265410" userId="f242275b-e3f0-4a99-9266-4605dd9ff9dd" providerId="ADAL" clId="{72318D44-D6FF-412D-AD45-161D2494A035}" dt="2023-03-26T14:02:40.487" v="2724" actId="1076"/>
          <ac:picMkLst>
            <pc:docMk/>
            <pc:sldMk cId="299903255" sldId="400"/>
            <ac:picMk id="4" creationId="{3BA25199-4317-9D62-B18C-C1FD76EC4A69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3:43:18.935" v="2520" actId="14100"/>
        <pc:sldMkLst>
          <pc:docMk/>
          <pc:sldMk cId="1764447973" sldId="403"/>
        </pc:sldMkLst>
        <pc:spChg chg="mod">
          <ac:chgData name="Premathilake H. T. M it20265410" userId="f242275b-e3f0-4a99-9266-4605dd9ff9dd" providerId="ADAL" clId="{72318D44-D6FF-412D-AD45-161D2494A035}" dt="2023-03-26T13:43:07.448" v="2518" actId="207"/>
          <ac:spMkLst>
            <pc:docMk/>
            <pc:sldMk cId="1764447973" sldId="403"/>
            <ac:spMk id="2" creationId="{17C78A3D-42E1-DB2D-E9EB-FDC757452A8E}"/>
          </ac:spMkLst>
        </pc:spChg>
        <pc:spChg chg="mod">
          <ac:chgData name="Premathilake H. T. M it20265410" userId="f242275b-e3f0-4a99-9266-4605dd9ff9dd" providerId="ADAL" clId="{72318D44-D6FF-412D-AD45-161D2494A035}" dt="2023-03-26T13:43:18.935" v="2520" actId="14100"/>
          <ac:spMkLst>
            <pc:docMk/>
            <pc:sldMk cId="1764447973" sldId="403"/>
            <ac:spMk id="3" creationId="{FE9FB2CF-A7B2-B9CF-59EC-98B848E71821}"/>
          </ac:spMkLst>
        </pc:spChg>
        <pc:spChg chg="add mod">
          <ac:chgData name="Premathilake H. T. M it20265410" userId="f242275b-e3f0-4a99-9266-4605dd9ff9dd" providerId="ADAL" clId="{72318D44-D6FF-412D-AD45-161D2494A035}" dt="2023-03-26T12:52:39.488" v="2323" actId="122"/>
          <ac:spMkLst>
            <pc:docMk/>
            <pc:sldMk cId="1764447973" sldId="403"/>
            <ac:spMk id="6" creationId="{68EC5F74-C96E-09B3-7988-F6B20AAAE6FA}"/>
          </ac:spMkLst>
        </pc:spChg>
        <pc:picChg chg="mod ord">
          <ac:chgData name="Premathilake H. T. M it20265410" userId="f242275b-e3f0-4a99-9266-4605dd9ff9dd" providerId="ADAL" clId="{72318D44-D6FF-412D-AD45-161D2494A035}" dt="2023-03-26T13:42:55.047" v="2508" actId="1076"/>
          <ac:picMkLst>
            <pc:docMk/>
            <pc:sldMk cId="1764447973" sldId="403"/>
            <ac:picMk id="5" creationId="{8D4BCEEC-38BD-CCD7-C9BF-79919A43ABA2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3:44:13.609" v="2535" actId="1036"/>
        <pc:sldMkLst>
          <pc:docMk/>
          <pc:sldMk cId="4009030286" sldId="406"/>
        </pc:sldMkLst>
        <pc:spChg chg="mod">
          <ac:chgData name="Premathilake H. T. M it20265410" userId="f242275b-e3f0-4a99-9266-4605dd9ff9dd" providerId="ADAL" clId="{72318D44-D6FF-412D-AD45-161D2494A035}" dt="2023-03-26T13:44:13.609" v="2535" actId="1036"/>
          <ac:spMkLst>
            <pc:docMk/>
            <pc:sldMk cId="4009030286" sldId="406"/>
            <ac:spMk id="2" creationId="{432A586A-A1B4-A9C8-9021-465303322E27}"/>
          </ac:spMkLst>
        </pc:spChg>
        <pc:spChg chg="mod">
          <ac:chgData name="Premathilake H. T. M it20265410" userId="f242275b-e3f0-4a99-9266-4605dd9ff9dd" providerId="ADAL" clId="{72318D44-D6FF-412D-AD45-161D2494A035}" dt="2023-03-26T13:44:11.618" v="2533" actId="1036"/>
          <ac:spMkLst>
            <pc:docMk/>
            <pc:sldMk cId="4009030286" sldId="406"/>
            <ac:spMk id="3" creationId="{9B66F46D-9529-57E8-384D-F53A70ABF924}"/>
          </ac:spMkLst>
        </pc:spChg>
        <pc:spChg chg="add mod">
          <ac:chgData name="Premathilake H. T. M it20265410" userId="f242275b-e3f0-4a99-9266-4605dd9ff9dd" providerId="ADAL" clId="{72318D44-D6FF-412D-AD45-161D2494A035}" dt="2023-03-26T06:28:41.041" v="1045"/>
          <ac:spMkLst>
            <pc:docMk/>
            <pc:sldMk cId="4009030286" sldId="406"/>
            <ac:spMk id="6" creationId="{08F9C4E8-2094-435C-B607-64FB66CB0B3D}"/>
          </ac:spMkLst>
        </pc:spChg>
        <pc:picChg chg="ord">
          <ac:chgData name="Premathilake H. T. M it20265410" userId="f242275b-e3f0-4a99-9266-4605dd9ff9dd" providerId="ADAL" clId="{72318D44-D6FF-412D-AD45-161D2494A035}" dt="2023-03-26T11:14:43.906" v="1466" actId="167"/>
          <ac:picMkLst>
            <pc:docMk/>
            <pc:sldMk cId="4009030286" sldId="406"/>
            <ac:picMk id="5" creationId="{BE75B927-C352-F78F-B855-74BE309A3E4A}"/>
          </ac:picMkLst>
        </pc:picChg>
      </pc:sldChg>
      <pc:sldChg chg="addSp modSp del">
        <pc:chgData name="Premathilake H. T. M it20265410" userId="f242275b-e3f0-4a99-9266-4605dd9ff9dd" providerId="ADAL" clId="{72318D44-D6FF-412D-AD45-161D2494A035}" dt="2023-03-26T10:10:51.552" v="1239" actId="47"/>
        <pc:sldMkLst>
          <pc:docMk/>
          <pc:sldMk cId="3607137041" sldId="409"/>
        </pc:sldMkLst>
        <pc:spChg chg="add mod">
          <ac:chgData name="Premathilake H. T. M it20265410" userId="f242275b-e3f0-4a99-9266-4605dd9ff9dd" providerId="ADAL" clId="{72318D44-D6FF-412D-AD45-161D2494A035}" dt="2023-03-26T06:28:43.554" v="1046"/>
          <ac:spMkLst>
            <pc:docMk/>
            <pc:sldMk cId="3607137041" sldId="409"/>
            <ac:spMk id="5" creationId="{877C6624-D5CE-B1A2-D6D4-8B30E8FD485A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6T23:29:21.616" v="4901" actId="14100"/>
        <pc:sldMkLst>
          <pc:docMk/>
          <pc:sldMk cId="958366516" sldId="412"/>
        </pc:sldMkLst>
        <pc:spChg chg="add del mod">
          <ac:chgData name="Premathilake H. T. M it20265410" userId="f242275b-e3f0-4a99-9266-4605dd9ff9dd" providerId="ADAL" clId="{72318D44-D6FF-412D-AD45-161D2494A035}" dt="2023-03-26T09:32:35.470" v="1201" actId="478"/>
          <ac:spMkLst>
            <pc:docMk/>
            <pc:sldMk cId="958366516" sldId="412"/>
            <ac:spMk id="4" creationId="{5A221B53-5256-6A9B-DA6E-B1D75D9552E0}"/>
          </ac:spMkLst>
        </pc:spChg>
        <pc:spChg chg="mod">
          <ac:chgData name="Premathilake H. T. M it20265410" userId="f242275b-e3f0-4a99-9266-4605dd9ff9dd" providerId="ADAL" clId="{72318D44-D6FF-412D-AD45-161D2494A035}" dt="2023-03-26T23:28:49.754" v="4889" actId="14100"/>
          <ac:spMkLst>
            <pc:docMk/>
            <pc:sldMk cId="958366516" sldId="412"/>
            <ac:spMk id="5" creationId="{2B359660-7FCD-0809-E05E-DF677EBBB974}"/>
          </ac:spMkLst>
        </pc:spChg>
        <pc:spChg chg="del">
          <ac:chgData name="Premathilake H. T. M it20265410" userId="f242275b-e3f0-4a99-9266-4605dd9ff9dd" providerId="ADAL" clId="{72318D44-D6FF-412D-AD45-161D2494A035}" dt="2023-03-26T05:07:31.213" v="444" actId="478"/>
          <ac:spMkLst>
            <pc:docMk/>
            <pc:sldMk cId="958366516" sldId="412"/>
            <ac:spMk id="6" creationId="{8E65F9F8-F9F3-1882-434C-9CD7C7D7669B}"/>
          </ac:spMkLst>
        </pc:spChg>
        <pc:spChg chg="add mod">
          <ac:chgData name="Premathilake H. T. M it20265410" userId="f242275b-e3f0-4a99-9266-4605dd9ff9dd" providerId="ADAL" clId="{72318D44-D6FF-412D-AD45-161D2494A035}" dt="2023-03-26T06:28:45.661" v="1047"/>
          <ac:spMkLst>
            <pc:docMk/>
            <pc:sldMk cId="958366516" sldId="412"/>
            <ac:spMk id="7" creationId="{5F695E3F-7098-0181-831C-4729BBFD134B}"/>
          </ac:spMkLst>
        </pc:spChg>
        <pc:spChg chg="add del mod">
          <ac:chgData name="Premathilake H. T. M it20265410" userId="f242275b-e3f0-4a99-9266-4605dd9ff9dd" providerId="ADAL" clId="{72318D44-D6FF-412D-AD45-161D2494A035}" dt="2023-03-26T09:33:13.008" v="1202"/>
          <ac:spMkLst>
            <pc:docMk/>
            <pc:sldMk cId="958366516" sldId="412"/>
            <ac:spMk id="9" creationId="{5D395F6A-22AB-6E00-D578-177EEDB86810}"/>
          </ac:spMkLst>
        </pc:spChg>
        <pc:spChg chg="add del mod">
          <ac:chgData name="Premathilake H. T. M it20265410" userId="f242275b-e3f0-4a99-9266-4605dd9ff9dd" providerId="ADAL" clId="{72318D44-D6FF-412D-AD45-161D2494A035}" dt="2023-03-26T10:09:37.584" v="1229" actId="931"/>
          <ac:spMkLst>
            <pc:docMk/>
            <pc:sldMk cId="958366516" sldId="412"/>
            <ac:spMk id="13" creationId="{C1FE93DD-B861-1BB0-813B-9FD221A3FF29}"/>
          </ac:spMkLst>
        </pc:spChg>
        <pc:spChg chg="add del mod">
          <ac:chgData name="Premathilake H. T. M it20265410" userId="f242275b-e3f0-4a99-9266-4605dd9ff9dd" providerId="ADAL" clId="{72318D44-D6FF-412D-AD45-161D2494A035}" dt="2023-03-26T11:03:20.433" v="1363" actId="478"/>
          <ac:spMkLst>
            <pc:docMk/>
            <pc:sldMk cId="958366516" sldId="412"/>
            <ac:spMk id="17" creationId="{060520C9-BE0F-188E-9080-30C9F8A908E6}"/>
          </ac:spMkLst>
        </pc:spChg>
        <pc:grpChg chg="del">
          <ac:chgData name="Premathilake H. T. M it20265410" userId="f242275b-e3f0-4a99-9266-4605dd9ff9dd" providerId="ADAL" clId="{72318D44-D6FF-412D-AD45-161D2494A035}" dt="2023-03-26T10:47:53.115" v="1361" actId="21"/>
          <ac:grpSpMkLst>
            <pc:docMk/>
            <pc:sldMk cId="958366516" sldId="412"/>
            <ac:grpSpMk id="8" creationId="{0DAC5BEE-445B-2487-4E7D-2EB2A54D433B}"/>
          </ac:grpSpMkLst>
        </pc:grpChg>
        <pc:picChg chg="mod ord">
          <ac:chgData name="Premathilake H. T. M it20265410" userId="f242275b-e3f0-4a99-9266-4605dd9ff9dd" providerId="ADAL" clId="{72318D44-D6FF-412D-AD45-161D2494A035}" dt="2023-03-26T23:29:21.616" v="4901" actId="14100"/>
          <ac:picMkLst>
            <pc:docMk/>
            <pc:sldMk cId="958366516" sldId="412"/>
            <ac:picMk id="3" creationId="{19821DC5-339D-B0A0-A01D-3D18BCDD3051}"/>
          </ac:picMkLst>
        </pc:picChg>
        <pc:picChg chg="del mod">
          <ac:chgData name="Premathilake H. T. M it20265410" userId="f242275b-e3f0-4a99-9266-4605dd9ff9dd" providerId="ADAL" clId="{72318D44-D6FF-412D-AD45-161D2494A035}" dt="2023-03-26T05:24:24.724" v="630" actId="478"/>
          <ac:picMkLst>
            <pc:docMk/>
            <pc:sldMk cId="958366516" sldId="412"/>
            <ac:picMk id="5" creationId="{802A1094-9BB5-FB56-5A5B-D2C774306E7E}"/>
          </ac:picMkLst>
        </pc:picChg>
        <pc:picChg chg="add del mod ord">
          <ac:chgData name="Premathilake H. T. M it20265410" userId="f242275b-e3f0-4a99-9266-4605dd9ff9dd" providerId="ADAL" clId="{72318D44-D6FF-412D-AD45-161D2494A035}" dt="2023-03-26T10:09:11.513" v="1228" actId="478"/>
          <ac:picMkLst>
            <pc:docMk/>
            <pc:sldMk cId="958366516" sldId="412"/>
            <ac:picMk id="11" creationId="{BD4687FF-93F2-BDE6-3BC0-D7E921B4BA92}"/>
          </ac:picMkLst>
        </pc:picChg>
        <pc:picChg chg="add del mod">
          <ac:chgData name="Premathilake H. T. M it20265410" userId="f242275b-e3f0-4a99-9266-4605dd9ff9dd" providerId="ADAL" clId="{72318D44-D6FF-412D-AD45-161D2494A035}" dt="2023-03-26T11:03:17.679" v="1362" actId="478"/>
          <ac:picMkLst>
            <pc:docMk/>
            <pc:sldMk cId="958366516" sldId="412"/>
            <ac:picMk id="15" creationId="{1B61EC9B-0B28-0878-D61D-867C4604EA35}"/>
          </ac:picMkLst>
        </pc:picChg>
        <pc:picChg chg="add mod">
          <ac:chgData name="Premathilake H. T. M it20265410" userId="f242275b-e3f0-4a99-9266-4605dd9ff9dd" providerId="ADAL" clId="{72318D44-D6FF-412D-AD45-161D2494A035}" dt="2023-03-26T23:29:08.939" v="4899" actId="1036"/>
          <ac:picMkLst>
            <pc:docMk/>
            <pc:sldMk cId="958366516" sldId="412"/>
            <ac:picMk id="19" creationId="{18C41F93-EF71-7978-81B9-E1BAE4E62D8E}"/>
          </ac:picMkLst>
        </pc:picChg>
      </pc:sldChg>
      <pc:sldChg chg="addSp delSp modSp mod delAnim modAnim">
        <pc:chgData name="Premathilake H. T. M it20265410" userId="f242275b-e3f0-4a99-9266-4605dd9ff9dd" providerId="ADAL" clId="{72318D44-D6FF-412D-AD45-161D2494A035}" dt="2023-03-27T03:16:20.157" v="4963"/>
        <pc:sldMkLst>
          <pc:docMk/>
          <pc:sldMk cId="2945299996" sldId="415"/>
        </pc:sldMkLst>
        <pc:spChg chg="mod">
          <ac:chgData name="Premathilake H. T. M it20265410" userId="f242275b-e3f0-4a99-9266-4605dd9ff9dd" providerId="ADAL" clId="{72318D44-D6FF-412D-AD45-161D2494A035}" dt="2023-03-26T13:54:21.151" v="2692" actId="207"/>
          <ac:spMkLst>
            <pc:docMk/>
            <pc:sldMk cId="2945299996" sldId="415"/>
            <ac:spMk id="2" creationId="{99F83199-0290-2BD2-237C-70DB45B47057}"/>
          </ac:spMkLst>
        </pc:spChg>
        <pc:spChg chg="del">
          <ac:chgData name="Premathilake H. T. M it20265410" userId="f242275b-e3f0-4a99-9266-4605dd9ff9dd" providerId="ADAL" clId="{72318D44-D6FF-412D-AD45-161D2494A035}" dt="2023-03-26T10:11:57.583" v="1243" actId="478"/>
          <ac:spMkLst>
            <pc:docMk/>
            <pc:sldMk cId="2945299996" sldId="415"/>
            <ac:spMk id="3" creationId="{249CFB66-208A-54E9-F708-F6189BAC061D}"/>
          </ac:spMkLst>
        </pc:spChg>
        <pc:spChg chg="add mod">
          <ac:chgData name="Premathilake H. T. M it20265410" userId="f242275b-e3f0-4a99-9266-4605dd9ff9dd" providerId="ADAL" clId="{72318D44-D6FF-412D-AD45-161D2494A035}" dt="2023-03-26T12:52:47.511" v="2324" actId="122"/>
          <ac:spMkLst>
            <pc:docMk/>
            <pc:sldMk cId="2945299996" sldId="415"/>
            <ac:spMk id="6" creationId="{A9363487-F92E-8D92-6BA3-21DD8687678A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14" creationId="{184F6F3F-8A95-D43E-E9F1-63691C71833F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16" creationId="{9008C087-E6A3-C43D-35B3-1055230F23BA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20" creationId="{EDEFCFB7-06E3-D2F3-E783-068AC6149F01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22" creationId="{C219696B-D75A-D9AE-4529-63E0215D5D77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24" creationId="{16EDFB92-A0BB-81B3-2C0F-26F6FCA66A92}"/>
          </ac:spMkLst>
        </pc:spChg>
        <pc:spChg chg="mod">
          <ac:chgData name="Premathilake H. T. M it20265410" userId="f242275b-e3f0-4a99-9266-4605dd9ff9dd" providerId="ADAL" clId="{72318D44-D6FF-412D-AD45-161D2494A035}" dt="2023-03-26T17:47:57.410" v="4718"/>
          <ac:spMkLst>
            <pc:docMk/>
            <pc:sldMk cId="2945299996" sldId="415"/>
            <ac:spMk id="31" creationId="{805A00E0-87BC-7BC3-94A5-8EBCBFB11811}"/>
          </ac:spMkLst>
        </pc:spChg>
        <pc:spChg chg="mod">
          <ac:chgData name="Premathilake H. T. M it20265410" userId="f242275b-e3f0-4a99-9266-4605dd9ff9dd" providerId="ADAL" clId="{72318D44-D6FF-412D-AD45-161D2494A035}" dt="2023-03-26T17:47:57.410" v="4718"/>
          <ac:spMkLst>
            <pc:docMk/>
            <pc:sldMk cId="2945299996" sldId="415"/>
            <ac:spMk id="32" creationId="{D02AEA5B-E6D3-6231-DE33-0EF1BF5E7AD2}"/>
          </ac:spMkLst>
        </pc:spChg>
        <pc:spChg chg="mod">
          <ac:chgData name="Premathilake H. T. M it20265410" userId="f242275b-e3f0-4a99-9266-4605dd9ff9dd" providerId="ADAL" clId="{72318D44-D6FF-412D-AD45-161D2494A035}" dt="2023-03-26T17:47:57.410" v="4718"/>
          <ac:spMkLst>
            <pc:docMk/>
            <pc:sldMk cId="2945299996" sldId="415"/>
            <ac:spMk id="35" creationId="{EA213024-4B2D-110E-F1B4-FF49D9C3D559}"/>
          </ac:spMkLst>
        </pc:spChg>
        <pc:spChg chg="mod">
          <ac:chgData name="Premathilake H. T. M it20265410" userId="f242275b-e3f0-4a99-9266-4605dd9ff9dd" providerId="ADAL" clId="{72318D44-D6FF-412D-AD45-161D2494A035}" dt="2023-03-26T17:47:57.410" v="4718"/>
          <ac:spMkLst>
            <pc:docMk/>
            <pc:sldMk cId="2945299996" sldId="415"/>
            <ac:spMk id="37" creationId="{2FF90992-026B-1F0B-DF9A-B49FA8C36C56}"/>
          </ac:spMkLst>
        </pc:spChg>
        <pc:spChg chg="add del mod">
          <ac:chgData name="Premathilake H. T. M it20265410" userId="f242275b-e3f0-4a99-9266-4605dd9ff9dd" providerId="ADAL" clId="{72318D44-D6FF-412D-AD45-161D2494A035}" dt="2023-03-26T17:48:20.470" v="4731"/>
          <ac:spMkLst>
            <pc:docMk/>
            <pc:sldMk cId="2945299996" sldId="415"/>
            <ac:spMk id="41" creationId="{CE007FA6-1AB2-E61D-1037-97CB01A37058}"/>
          </ac:spMkLst>
        </pc:spChg>
        <pc:spChg chg="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49" creationId="{CA76589C-8954-F6C3-CC01-E5D52B943811}"/>
          </ac:spMkLst>
        </pc:spChg>
        <pc:spChg chg="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50" creationId="{29C71DC4-918A-E99D-F593-27BCCF6747C1}"/>
          </ac:spMkLst>
        </pc:spChg>
        <pc:spChg chg="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53" creationId="{76E38AE2-18DA-7705-BA0F-7DFEC1ADED80}"/>
          </ac:spMkLst>
        </pc:spChg>
        <pc:spChg chg="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55" creationId="{5172073B-3B29-4104-0C75-6E7F0B9274E2}"/>
          </ac:spMkLst>
        </pc:spChg>
        <pc:spChg chg="add 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57" creationId="{AC412DCA-DD7A-2D9B-424A-55F28EB276F2}"/>
          </ac:spMkLst>
        </pc:spChg>
        <pc:grpChg chg="add del mod">
          <ac:chgData name="Premathilake H. T. M it20265410" userId="f242275b-e3f0-4a99-9266-4605dd9ff9dd" providerId="ADAL" clId="{72318D44-D6FF-412D-AD45-161D2494A035}" dt="2023-03-26T17:49:44.499" v="4751" actId="478"/>
          <ac:grpSpMkLst>
            <pc:docMk/>
            <pc:sldMk cId="2945299996" sldId="415"/>
            <ac:grpSpMk id="7" creationId="{0D67006F-F65D-4107-D4E8-1FF164DAB1B8}"/>
          </ac:grpSpMkLst>
        </pc:grpChg>
        <pc:grpChg chg="mod">
          <ac:chgData name="Premathilake H. T. M it20265410" userId="f242275b-e3f0-4a99-9266-4605dd9ff9dd" providerId="ADAL" clId="{72318D44-D6FF-412D-AD45-161D2494A035}" dt="2023-03-26T10:11:58.670" v="1244"/>
          <ac:grpSpMkLst>
            <pc:docMk/>
            <pc:sldMk cId="2945299996" sldId="415"/>
            <ac:grpSpMk id="8" creationId="{7E277F71-4573-F1DE-3838-6F1CEA758185}"/>
          </ac:grpSpMkLst>
        </pc:grpChg>
        <pc:grpChg chg="add del mod">
          <ac:chgData name="Premathilake H. T. M it20265410" userId="f242275b-e3f0-4a99-9266-4605dd9ff9dd" providerId="ADAL" clId="{72318D44-D6FF-412D-AD45-161D2494A035}" dt="2023-03-26T17:48:20.470" v="4731"/>
          <ac:grpSpMkLst>
            <pc:docMk/>
            <pc:sldMk cId="2945299996" sldId="415"/>
            <ac:grpSpMk id="9" creationId="{1B8FCA05-B504-2DED-15F6-79F763A4EE3E}"/>
          </ac:grpSpMkLst>
        </pc:grpChg>
        <pc:grpChg chg="mod">
          <ac:chgData name="Premathilake H. T. M it20265410" userId="f242275b-e3f0-4a99-9266-4605dd9ff9dd" providerId="ADAL" clId="{72318D44-D6FF-412D-AD45-161D2494A035}" dt="2023-03-26T10:11:58.670" v="1244"/>
          <ac:grpSpMkLst>
            <pc:docMk/>
            <pc:sldMk cId="2945299996" sldId="415"/>
            <ac:grpSpMk id="13" creationId="{161CDAE7-136E-FE82-C3DA-FA8363C25696}"/>
          </ac:grpSpMkLst>
        </pc:grpChg>
        <pc:grpChg chg="mod">
          <ac:chgData name="Premathilake H. T. M it20265410" userId="f242275b-e3f0-4a99-9266-4605dd9ff9dd" providerId="ADAL" clId="{72318D44-D6FF-412D-AD45-161D2494A035}" dt="2023-03-26T10:11:58.670" v="1244"/>
          <ac:grpSpMkLst>
            <pc:docMk/>
            <pc:sldMk cId="2945299996" sldId="415"/>
            <ac:grpSpMk id="15" creationId="{D0328576-6BC4-0D1F-E6C0-AAD03EACD549}"/>
          </ac:grpSpMkLst>
        </pc:grpChg>
        <pc:grpChg chg="mod">
          <ac:chgData name="Premathilake H. T. M it20265410" userId="f242275b-e3f0-4a99-9266-4605dd9ff9dd" providerId="ADAL" clId="{72318D44-D6FF-412D-AD45-161D2494A035}" dt="2023-03-26T17:47:57.410" v="4718"/>
          <ac:grpSpMkLst>
            <pc:docMk/>
            <pc:sldMk cId="2945299996" sldId="415"/>
            <ac:grpSpMk id="27" creationId="{CC11B68B-3C25-75B9-3574-14B5110B9560}"/>
          </ac:grpSpMkLst>
        </pc:grpChg>
        <pc:grpChg chg="mod">
          <ac:chgData name="Premathilake H. T. M it20265410" userId="f242275b-e3f0-4a99-9266-4605dd9ff9dd" providerId="ADAL" clId="{72318D44-D6FF-412D-AD45-161D2494A035}" dt="2023-03-26T17:47:57.410" v="4718"/>
          <ac:grpSpMkLst>
            <pc:docMk/>
            <pc:sldMk cId="2945299996" sldId="415"/>
            <ac:grpSpMk id="30" creationId="{D0660292-F78D-ED1D-F837-AD1E7863F088}"/>
          </ac:grpSpMkLst>
        </pc:grpChg>
        <pc:grpChg chg="add mod">
          <ac:chgData name="Premathilake H. T. M it20265410" userId="f242275b-e3f0-4a99-9266-4605dd9ff9dd" providerId="ADAL" clId="{72318D44-D6FF-412D-AD45-161D2494A035}" dt="2023-03-26T17:49:52.314" v="4753"/>
          <ac:grpSpMkLst>
            <pc:docMk/>
            <pc:sldMk cId="2945299996" sldId="415"/>
            <ac:grpSpMk id="44" creationId="{F5B510EA-E11D-F63C-40A1-A054BA16E89B}"/>
          </ac:grpSpMkLst>
        </pc:grpChg>
        <pc:grpChg chg="mod">
          <ac:chgData name="Premathilake H. T. M it20265410" userId="f242275b-e3f0-4a99-9266-4605dd9ff9dd" providerId="ADAL" clId="{72318D44-D6FF-412D-AD45-161D2494A035}" dt="2023-03-26T17:49:52.314" v="4753"/>
          <ac:grpSpMkLst>
            <pc:docMk/>
            <pc:sldMk cId="2945299996" sldId="415"/>
            <ac:grpSpMk id="45" creationId="{8F2548C8-3014-BCE2-2C6B-6D79065B88A0}"/>
          </ac:grpSpMkLst>
        </pc:grpChg>
        <pc:grpChg chg="mod">
          <ac:chgData name="Premathilake H. T. M it20265410" userId="f242275b-e3f0-4a99-9266-4605dd9ff9dd" providerId="ADAL" clId="{72318D44-D6FF-412D-AD45-161D2494A035}" dt="2023-03-26T17:49:52.314" v="4753"/>
          <ac:grpSpMkLst>
            <pc:docMk/>
            <pc:sldMk cId="2945299996" sldId="415"/>
            <ac:grpSpMk id="48" creationId="{80CDC8EE-2A27-D509-FA69-9B772ABCC947}"/>
          </ac:grpSpMkLst>
        </pc:grpChg>
        <pc:graphicFrameChg chg="add del mod">
          <ac:chgData name="Premathilake H. T. M it20265410" userId="f242275b-e3f0-4a99-9266-4605dd9ff9dd" providerId="ADAL" clId="{72318D44-D6FF-412D-AD45-161D2494A035}" dt="2023-03-26T18:08:45.797" v="4798" actId="478"/>
          <ac:graphicFrameMkLst>
            <pc:docMk/>
            <pc:sldMk cId="2945299996" sldId="415"/>
            <ac:graphicFrameMk id="3" creationId="{8CB2D697-2EF4-4764-9132-6563605B2695}"/>
          </ac:graphicFrameMkLst>
        </pc:graphicFrameChg>
        <pc:graphicFrameChg chg="add mod">
          <ac:chgData name="Premathilake H. T. M it20265410" userId="f242275b-e3f0-4a99-9266-4605dd9ff9dd" providerId="ADAL" clId="{72318D44-D6FF-412D-AD45-161D2494A035}" dt="2023-03-27T03:16:20.157" v="4963"/>
          <ac:graphicFrameMkLst>
            <pc:docMk/>
            <pc:sldMk cId="2945299996" sldId="415"/>
            <ac:graphicFrameMk id="7" creationId="{D8341AEB-6BFB-81CC-2E94-A09C66519D8A}"/>
          </ac:graphicFrameMkLst>
        </pc:graphicFrameChg>
        <pc:graphicFrameChg chg="add mod">
          <ac:chgData name="Premathilake H. T. M it20265410" userId="f242275b-e3f0-4a99-9266-4605dd9ff9dd" providerId="ADAL" clId="{72318D44-D6FF-412D-AD45-161D2494A035}" dt="2023-03-26T15:51:34.077" v="3793" actId="1036"/>
          <ac:graphicFrameMkLst>
            <pc:docMk/>
            <pc:sldMk cId="2945299996" sldId="415"/>
            <ac:graphicFrameMk id="25" creationId="{CE8BD4ED-68B7-FE87-94E2-B645B50B9595}"/>
          </ac:graphicFrameMkLst>
        </pc:graphicFrameChg>
        <pc:picChg chg="add del mod">
          <ac:chgData name="Premathilake H. T. M it20265410" userId="f242275b-e3f0-4a99-9266-4605dd9ff9dd" providerId="ADAL" clId="{72318D44-D6FF-412D-AD45-161D2494A035}" dt="2023-03-26T17:48:20.470" v="4731"/>
          <ac:picMkLst>
            <pc:docMk/>
            <pc:sldMk cId="2945299996" sldId="415"/>
            <ac:picMk id="3" creationId="{75088EF5-4FCB-22E0-B2E4-2529102E46F6}"/>
          </ac:picMkLst>
        </pc:picChg>
        <pc:picChg chg="mod ord">
          <ac:chgData name="Premathilake H. T. M it20265410" userId="f242275b-e3f0-4a99-9266-4605dd9ff9dd" providerId="ADAL" clId="{72318D44-D6FF-412D-AD45-161D2494A035}" dt="2023-03-26T18:00:52.471" v="4786" actId="1036"/>
          <ac:picMkLst>
            <pc:docMk/>
            <pc:sldMk cId="2945299996" sldId="415"/>
            <ac:picMk id="5" creationId="{0CAC3A60-1456-276B-6ADE-DE079DF46B4A}"/>
          </ac:picMkLst>
        </pc:picChg>
        <pc:picChg chg="del mod">
          <ac:chgData name="Premathilake H. T. M it20265410" userId="f242275b-e3f0-4a99-9266-4605dd9ff9dd" providerId="ADAL" clId="{72318D44-D6FF-412D-AD45-161D2494A035}" dt="2023-03-26T13:13:07.506" v="2337" actId="478"/>
          <ac:picMkLst>
            <pc:docMk/>
            <pc:sldMk cId="2945299996" sldId="415"/>
            <ac:picMk id="9" creationId="{281B8519-A899-8E40-B6D0-666D729E1066}"/>
          </ac:picMkLst>
        </pc:picChg>
        <pc:picChg chg="mod">
          <ac:chgData name="Premathilake H. T. M it20265410" userId="f242275b-e3f0-4a99-9266-4605dd9ff9dd" providerId="ADAL" clId="{72318D44-D6FF-412D-AD45-161D2494A035}" dt="2023-03-26T10:11:58.670" v="1244"/>
          <ac:picMkLst>
            <pc:docMk/>
            <pc:sldMk cId="2945299996" sldId="415"/>
            <ac:picMk id="10" creationId="{AE8FA12F-7DC1-7B69-01FA-B79E3DB0CBDE}"/>
          </ac:picMkLst>
        </pc:picChg>
        <pc:picChg chg="mod">
          <ac:chgData name="Premathilake H. T. M it20265410" userId="f242275b-e3f0-4a99-9266-4605dd9ff9dd" providerId="ADAL" clId="{72318D44-D6FF-412D-AD45-161D2494A035}" dt="2023-03-26T10:11:58.670" v="1244"/>
          <ac:picMkLst>
            <pc:docMk/>
            <pc:sldMk cId="2945299996" sldId="415"/>
            <ac:picMk id="11" creationId="{F4C032D3-5248-9736-3A2A-0A15E1161E92}"/>
          </ac:picMkLst>
        </pc:picChg>
        <pc:picChg chg="mod">
          <ac:chgData name="Premathilake H. T. M it20265410" userId="f242275b-e3f0-4a99-9266-4605dd9ff9dd" providerId="ADAL" clId="{72318D44-D6FF-412D-AD45-161D2494A035}" dt="2023-03-26T10:11:58.670" v="1244"/>
          <ac:picMkLst>
            <pc:docMk/>
            <pc:sldMk cId="2945299996" sldId="415"/>
            <ac:picMk id="21" creationId="{94EC810E-5949-522B-F5B8-E25F58A68006}"/>
          </ac:picMkLst>
        </pc:picChg>
        <pc:picChg chg="mod">
          <ac:chgData name="Premathilake H. T. M it20265410" userId="f242275b-e3f0-4a99-9266-4605dd9ff9dd" providerId="ADAL" clId="{72318D44-D6FF-412D-AD45-161D2494A035}" dt="2023-03-26T10:11:58.670" v="1244"/>
          <ac:picMkLst>
            <pc:docMk/>
            <pc:sldMk cId="2945299996" sldId="415"/>
            <ac:picMk id="23" creationId="{B93D8618-4427-DA29-68F8-9F53026D705F}"/>
          </ac:picMkLst>
        </pc:picChg>
        <pc:picChg chg="add del mod">
          <ac:chgData name="Premathilake H. T. M it20265410" userId="f242275b-e3f0-4a99-9266-4605dd9ff9dd" providerId="ADAL" clId="{72318D44-D6FF-412D-AD45-161D2494A035}" dt="2023-03-26T17:49:44.499" v="4751" actId="478"/>
          <ac:picMkLst>
            <pc:docMk/>
            <pc:sldMk cId="2945299996" sldId="415"/>
            <ac:picMk id="26" creationId="{EF6BDFD3-3A88-846E-ACBC-98A040E08FDF}"/>
          </ac:picMkLst>
        </pc:picChg>
        <pc:picChg chg="mod">
          <ac:chgData name="Premathilake H. T. M it20265410" userId="f242275b-e3f0-4a99-9266-4605dd9ff9dd" providerId="ADAL" clId="{72318D44-D6FF-412D-AD45-161D2494A035}" dt="2023-03-26T17:47:57.410" v="4718"/>
          <ac:picMkLst>
            <pc:docMk/>
            <pc:sldMk cId="2945299996" sldId="415"/>
            <ac:picMk id="28" creationId="{8EC9C06C-FEDD-449D-CC55-75C003C16954}"/>
          </ac:picMkLst>
        </pc:picChg>
        <pc:picChg chg="mod">
          <ac:chgData name="Premathilake H. T. M it20265410" userId="f242275b-e3f0-4a99-9266-4605dd9ff9dd" providerId="ADAL" clId="{72318D44-D6FF-412D-AD45-161D2494A035}" dt="2023-03-26T17:47:57.410" v="4718"/>
          <ac:picMkLst>
            <pc:docMk/>
            <pc:sldMk cId="2945299996" sldId="415"/>
            <ac:picMk id="36" creationId="{50EAAD1F-2F4A-E63A-B71B-E8CDDA315918}"/>
          </ac:picMkLst>
        </pc:picChg>
        <pc:picChg chg="add del mod">
          <ac:chgData name="Premathilake H. T. M it20265410" userId="f242275b-e3f0-4a99-9266-4605dd9ff9dd" providerId="ADAL" clId="{72318D44-D6FF-412D-AD45-161D2494A035}" dt="2023-03-26T17:48:20.470" v="4731"/>
          <ac:picMkLst>
            <pc:docMk/>
            <pc:sldMk cId="2945299996" sldId="415"/>
            <ac:picMk id="38" creationId="{0262C543-130D-D3AD-A959-879FC1754409}"/>
          </ac:picMkLst>
        </pc:picChg>
        <pc:picChg chg="add del mod">
          <ac:chgData name="Premathilake H. T. M it20265410" userId="f242275b-e3f0-4a99-9266-4605dd9ff9dd" providerId="ADAL" clId="{72318D44-D6FF-412D-AD45-161D2494A035}" dt="2023-03-26T17:48:20.470" v="4731"/>
          <ac:picMkLst>
            <pc:docMk/>
            <pc:sldMk cId="2945299996" sldId="415"/>
            <ac:picMk id="39" creationId="{2DD9F185-A43C-0534-2EB5-0F5D7827C2C0}"/>
          </ac:picMkLst>
        </pc:picChg>
        <pc:picChg chg="add del mod">
          <ac:chgData name="Premathilake H. T. M it20265410" userId="f242275b-e3f0-4a99-9266-4605dd9ff9dd" providerId="ADAL" clId="{72318D44-D6FF-412D-AD45-161D2494A035}" dt="2023-03-26T17:48:20.470" v="4731"/>
          <ac:picMkLst>
            <pc:docMk/>
            <pc:sldMk cId="2945299996" sldId="415"/>
            <ac:picMk id="40" creationId="{0B08EAE5-FDA6-1A3A-341A-1E612DE8323A}"/>
          </ac:picMkLst>
        </pc:picChg>
        <pc:picChg chg="add mod">
          <ac:chgData name="Premathilake H. T. M it20265410" userId="f242275b-e3f0-4a99-9266-4605dd9ff9dd" providerId="ADAL" clId="{72318D44-D6FF-412D-AD45-161D2494A035}" dt="2023-03-26T17:49:52.314" v="4753"/>
          <ac:picMkLst>
            <pc:docMk/>
            <pc:sldMk cId="2945299996" sldId="415"/>
            <ac:picMk id="43" creationId="{AF02594D-F6FD-C210-8DF9-48C592EA37DF}"/>
          </ac:picMkLst>
        </pc:picChg>
        <pc:picChg chg="mod">
          <ac:chgData name="Premathilake H. T. M it20265410" userId="f242275b-e3f0-4a99-9266-4605dd9ff9dd" providerId="ADAL" clId="{72318D44-D6FF-412D-AD45-161D2494A035}" dt="2023-03-26T17:49:52.314" v="4753"/>
          <ac:picMkLst>
            <pc:docMk/>
            <pc:sldMk cId="2945299996" sldId="415"/>
            <ac:picMk id="46" creationId="{9B27556B-7D93-7229-90AD-DDD7E4645531}"/>
          </ac:picMkLst>
        </pc:picChg>
        <pc:picChg chg="mod">
          <ac:chgData name="Premathilake H. T. M it20265410" userId="f242275b-e3f0-4a99-9266-4605dd9ff9dd" providerId="ADAL" clId="{72318D44-D6FF-412D-AD45-161D2494A035}" dt="2023-03-26T17:49:52.314" v="4753"/>
          <ac:picMkLst>
            <pc:docMk/>
            <pc:sldMk cId="2945299996" sldId="415"/>
            <ac:picMk id="54" creationId="{76F154F8-FFE4-C770-171A-46DCE1C1EF4F}"/>
          </ac:picMkLst>
        </pc:picChg>
        <pc:picChg chg="add mod">
          <ac:chgData name="Premathilake H. T. M it20265410" userId="f242275b-e3f0-4a99-9266-4605dd9ff9dd" providerId="ADAL" clId="{72318D44-D6FF-412D-AD45-161D2494A035}" dt="2023-03-26T18:01:04.793" v="4791" actId="1036"/>
          <ac:picMkLst>
            <pc:docMk/>
            <pc:sldMk cId="2945299996" sldId="415"/>
            <ac:picMk id="56" creationId="{71853F96-3094-D303-BEF5-5C4045485876}"/>
          </ac:picMkLst>
        </pc:picChg>
        <pc:picChg chg="add mod">
          <ac:chgData name="Premathilake H. T. M it20265410" userId="f242275b-e3f0-4a99-9266-4605dd9ff9dd" providerId="ADAL" clId="{72318D44-D6FF-412D-AD45-161D2494A035}" dt="2023-03-26T17:49:52.314" v="4753"/>
          <ac:picMkLst>
            <pc:docMk/>
            <pc:sldMk cId="2945299996" sldId="415"/>
            <ac:picMk id="59" creationId="{0CDEB548-129C-E31A-DB7B-338CD5B82AD9}"/>
          </ac:picMkLst>
        </pc:picChg>
        <pc:cxnChg chg="mod">
          <ac:chgData name="Premathilake H. T. M it20265410" userId="f242275b-e3f0-4a99-9266-4605dd9ff9dd" providerId="ADAL" clId="{72318D44-D6FF-412D-AD45-161D2494A035}" dt="2023-03-26T17:49:44.499" v="4751" actId="478"/>
          <ac:cxnSpMkLst>
            <pc:docMk/>
            <pc:sldMk cId="2945299996" sldId="415"/>
            <ac:cxnSpMk id="12" creationId="{D9E0E02B-7B0F-31F4-8B7E-DFB786C74E3D}"/>
          </ac:cxnSpMkLst>
        </pc:cxnChg>
        <pc:cxnChg chg="mod">
          <ac:chgData name="Premathilake H. T. M it20265410" userId="f242275b-e3f0-4a99-9266-4605dd9ff9dd" providerId="ADAL" clId="{72318D44-D6FF-412D-AD45-161D2494A035}" dt="2023-03-26T17:49:44.499" v="4751" actId="478"/>
          <ac:cxnSpMkLst>
            <pc:docMk/>
            <pc:sldMk cId="2945299996" sldId="415"/>
            <ac:cxnSpMk id="17" creationId="{7F47A15C-8084-7710-EEF5-2841A5BD7125}"/>
          </ac:cxnSpMkLst>
        </pc:cxnChg>
        <pc:cxnChg chg="mod">
          <ac:chgData name="Premathilake H. T. M it20265410" userId="f242275b-e3f0-4a99-9266-4605dd9ff9dd" providerId="ADAL" clId="{72318D44-D6FF-412D-AD45-161D2494A035}" dt="2023-03-26T17:49:44.499" v="4751" actId="478"/>
          <ac:cxnSpMkLst>
            <pc:docMk/>
            <pc:sldMk cId="2945299996" sldId="415"/>
            <ac:cxnSpMk id="18" creationId="{5F11E0B4-810C-B2E1-C9D5-86F717D0C563}"/>
          </ac:cxnSpMkLst>
        </pc:cxnChg>
        <pc:cxnChg chg="mod">
          <ac:chgData name="Premathilake H. T. M it20265410" userId="f242275b-e3f0-4a99-9266-4605dd9ff9dd" providerId="ADAL" clId="{72318D44-D6FF-412D-AD45-161D2494A035}" dt="2023-03-26T17:49:44.499" v="4751" actId="478"/>
          <ac:cxnSpMkLst>
            <pc:docMk/>
            <pc:sldMk cId="2945299996" sldId="415"/>
            <ac:cxnSpMk id="19" creationId="{43FA151B-79DD-1E1F-6D02-F9375996F1FC}"/>
          </ac:cxnSpMkLst>
        </pc:cxnChg>
        <pc:cxnChg chg="mod">
          <ac:chgData name="Premathilake H. T. M it20265410" userId="f242275b-e3f0-4a99-9266-4605dd9ff9dd" providerId="ADAL" clId="{72318D44-D6FF-412D-AD45-161D2494A035}" dt="2023-03-26T17:47:57.410" v="4718"/>
          <ac:cxnSpMkLst>
            <pc:docMk/>
            <pc:sldMk cId="2945299996" sldId="415"/>
            <ac:cxnSpMk id="29" creationId="{5684BB98-492B-F761-3910-EF63B04AA123}"/>
          </ac:cxnSpMkLst>
        </pc:cxnChg>
        <pc:cxnChg chg="mod">
          <ac:chgData name="Premathilake H. T. M it20265410" userId="f242275b-e3f0-4a99-9266-4605dd9ff9dd" providerId="ADAL" clId="{72318D44-D6FF-412D-AD45-161D2494A035}" dt="2023-03-26T17:47:57.410" v="4718"/>
          <ac:cxnSpMkLst>
            <pc:docMk/>
            <pc:sldMk cId="2945299996" sldId="415"/>
            <ac:cxnSpMk id="33" creationId="{00A6A75E-A891-A6E5-A4CF-3D1A2495B921}"/>
          </ac:cxnSpMkLst>
        </pc:cxnChg>
        <pc:cxnChg chg="mod">
          <ac:chgData name="Premathilake H. T. M it20265410" userId="f242275b-e3f0-4a99-9266-4605dd9ff9dd" providerId="ADAL" clId="{72318D44-D6FF-412D-AD45-161D2494A035}" dt="2023-03-26T17:47:57.410" v="4718"/>
          <ac:cxnSpMkLst>
            <pc:docMk/>
            <pc:sldMk cId="2945299996" sldId="415"/>
            <ac:cxnSpMk id="34" creationId="{6BB913AB-AF87-E36E-11A9-ACD4049F2E69}"/>
          </ac:cxnSpMkLst>
        </pc:cxnChg>
        <pc:cxnChg chg="add del mod">
          <ac:chgData name="Premathilake H. T. M it20265410" userId="f242275b-e3f0-4a99-9266-4605dd9ff9dd" providerId="ADAL" clId="{72318D44-D6FF-412D-AD45-161D2494A035}" dt="2023-03-26T17:48:20.470" v="4731"/>
          <ac:cxnSpMkLst>
            <pc:docMk/>
            <pc:sldMk cId="2945299996" sldId="415"/>
            <ac:cxnSpMk id="42" creationId="{F6BF30BB-F4FE-8097-F6EE-ED2ADA126170}"/>
          </ac:cxnSpMkLst>
        </pc:cxnChg>
        <pc:cxnChg chg="mod">
          <ac:chgData name="Premathilake H. T. M it20265410" userId="f242275b-e3f0-4a99-9266-4605dd9ff9dd" providerId="ADAL" clId="{72318D44-D6FF-412D-AD45-161D2494A035}" dt="2023-03-26T17:49:52.314" v="4753"/>
          <ac:cxnSpMkLst>
            <pc:docMk/>
            <pc:sldMk cId="2945299996" sldId="415"/>
            <ac:cxnSpMk id="47" creationId="{DE296EE6-0A62-FE89-E0CF-8182AF75A898}"/>
          </ac:cxnSpMkLst>
        </pc:cxnChg>
        <pc:cxnChg chg="mod">
          <ac:chgData name="Premathilake H. T. M it20265410" userId="f242275b-e3f0-4a99-9266-4605dd9ff9dd" providerId="ADAL" clId="{72318D44-D6FF-412D-AD45-161D2494A035}" dt="2023-03-26T17:49:52.314" v="4753"/>
          <ac:cxnSpMkLst>
            <pc:docMk/>
            <pc:sldMk cId="2945299996" sldId="415"/>
            <ac:cxnSpMk id="51" creationId="{E7BBE94B-2E4B-D1AE-BFF3-917E27B2F851}"/>
          </ac:cxnSpMkLst>
        </pc:cxnChg>
        <pc:cxnChg chg="mod">
          <ac:chgData name="Premathilake H. T. M it20265410" userId="f242275b-e3f0-4a99-9266-4605dd9ff9dd" providerId="ADAL" clId="{72318D44-D6FF-412D-AD45-161D2494A035}" dt="2023-03-26T17:49:52.314" v="4753"/>
          <ac:cxnSpMkLst>
            <pc:docMk/>
            <pc:sldMk cId="2945299996" sldId="415"/>
            <ac:cxnSpMk id="52" creationId="{7E598D23-2696-39D9-3C8C-70C526FD29AD}"/>
          </ac:cxnSpMkLst>
        </pc:cxnChg>
        <pc:cxnChg chg="add mod">
          <ac:chgData name="Premathilake H. T. M it20265410" userId="f242275b-e3f0-4a99-9266-4605dd9ff9dd" providerId="ADAL" clId="{72318D44-D6FF-412D-AD45-161D2494A035}" dt="2023-03-26T17:49:52.314" v="4753"/>
          <ac:cxnSpMkLst>
            <pc:docMk/>
            <pc:sldMk cId="2945299996" sldId="415"/>
            <ac:cxnSpMk id="58" creationId="{E4B58E28-02C2-5CB2-F9D6-E248C40DDC44}"/>
          </ac:cxnSpMkLst>
        </pc:cxnChg>
      </pc:sldChg>
      <pc:sldChg chg="addSp delSp modSp mod delAnim modAnim">
        <pc:chgData name="Premathilake H. T. M it20265410" userId="f242275b-e3f0-4a99-9266-4605dd9ff9dd" providerId="ADAL" clId="{72318D44-D6FF-412D-AD45-161D2494A035}" dt="2023-03-27T03:21:11.182" v="4964" actId="20577"/>
        <pc:sldMkLst>
          <pc:docMk/>
          <pc:sldMk cId="277910300" sldId="418"/>
        </pc:sldMkLst>
        <pc:spChg chg="mod">
          <ac:chgData name="Premathilake H. T. M it20265410" userId="f242275b-e3f0-4a99-9266-4605dd9ff9dd" providerId="ADAL" clId="{72318D44-D6FF-412D-AD45-161D2494A035}" dt="2023-03-26T14:03:13.120" v="2728" actId="207"/>
          <ac:spMkLst>
            <pc:docMk/>
            <pc:sldMk cId="277910300" sldId="418"/>
            <ac:spMk id="2" creationId="{AAC38513-D6CF-99AF-87B5-07368A0EF19D}"/>
          </ac:spMkLst>
        </pc:spChg>
        <pc:spChg chg="del">
          <ac:chgData name="Premathilake H. T. M it20265410" userId="f242275b-e3f0-4a99-9266-4605dd9ff9dd" providerId="ADAL" clId="{72318D44-D6FF-412D-AD45-161D2494A035}" dt="2023-03-26T06:09:24.882" v="811"/>
          <ac:spMkLst>
            <pc:docMk/>
            <pc:sldMk cId="277910300" sldId="418"/>
            <ac:spMk id="3" creationId="{F1A2A5A4-E117-D5E5-65B6-43E461B5574E}"/>
          </ac:spMkLst>
        </pc:spChg>
        <pc:spChg chg="add mod">
          <ac:chgData name="Premathilake H. T. M it20265410" userId="f242275b-e3f0-4a99-9266-4605dd9ff9dd" providerId="ADAL" clId="{72318D44-D6FF-412D-AD45-161D2494A035}" dt="2023-03-26T12:53:27.689" v="2325" actId="122"/>
          <ac:spMkLst>
            <pc:docMk/>
            <pc:sldMk cId="277910300" sldId="418"/>
            <ac:spMk id="7" creationId="{3B57B026-D014-0CBF-CC21-F6CC6F466D11}"/>
          </ac:spMkLst>
        </pc:spChg>
        <pc:spChg chg="add del mod">
          <ac:chgData name="Premathilake H. T. M it20265410" userId="f242275b-e3f0-4a99-9266-4605dd9ff9dd" providerId="ADAL" clId="{72318D44-D6FF-412D-AD45-161D2494A035}" dt="2023-03-26T11:16:05.519" v="1476" actId="478"/>
          <ac:spMkLst>
            <pc:docMk/>
            <pc:sldMk cId="277910300" sldId="418"/>
            <ac:spMk id="9" creationId="{47024197-6877-F3EE-AA8C-0D5DA90830D3}"/>
          </ac:spMkLst>
        </pc:spChg>
        <pc:spChg chg="add mod">
          <ac:chgData name="Premathilake H. T. M it20265410" userId="f242275b-e3f0-4a99-9266-4605dd9ff9dd" providerId="ADAL" clId="{72318D44-D6FF-412D-AD45-161D2494A035}" dt="2023-03-26T11:19:18.321" v="1492"/>
          <ac:spMkLst>
            <pc:docMk/>
            <pc:sldMk cId="277910300" sldId="418"/>
            <ac:spMk id="13" creationId="{72E62012-0DE3-A5CE-D0D5-61CA094CAAE8}"/>
          </ac:spMkLst>
        </pc:spChg>
        <pc:spChg chg="add mod">
          <ac:chgData name="Premathilake H. T. M it20265410" userId="f242275b-e3f0-4a99-9266-4605dd9ff9dd" providerId="ADAL" clId="{72318D44-D6FF-412D-AD45-161D2494A035}" dt="2023-03-26T11:19:18.321" v="1492"/>
          <ac:spMkLst>
            <pc:docMk/>
            <pc:sldMk cId="277910300" sldId="418"/>
            <ac:spMk id="14" creationId="{37976F23-7AE4-70CD-E7C3-3B8662E1ADE1}"/>
          </ac:spMkLst>
        </pc:spChg>
        <pc:spChg chg="add del mod">
          <ac:chgData name="Premathilake H. T. M it20265410" userId="f242275b-e3f0-4a99-9266-4605dd9ff9dd" providerId="ADAL" clId="{72318D44-D6FF-412D-AD45-161D2494A035}" dt="2023-03-26T11:20:12.074" v="1500" actId="12084"/>
          <ac:spMkLst>
            <pc:docMk/>
            <pc:sldMk cId="277910300" sldId="418"/>
            <ac:spMk id="17" creationId="{A773F3FE-3C01-F388-7E06-312DDEBBC980}"/>
          </ac:spMkLst>
        </pc:spChg>
        <pc:spChg chg="add del mod">
          <ac:chgData name="Premathilake H. T. M it20265410" userId="f242275b-e3f0-4a99-9266-4605dd9ff9dd" providerId="ADAL" clId="{72318D44-D6FF-412D-AD45-161D2494A035}" dt="2023-03-26T11:49:16.356" v="1952" actId="478"/>
          <ac:spMkLst>
            <pc:docMk/>
            <pc:sldMk cId="277910300" sldId="418"/>
            <ac:spMk id="19" creationId="{07109CCC-1531-7F21-897C-9272FE55B2E2}"/>
          </ac:spMkLst>
        </pc:spChg>
        <pc:grpChg chg="add mod">
          <ac:chgData name="Premathilake H. T. M it20265410" userId="f242275b-e3f0-4a99-9266-4605dd9ff9dd" providerId="ADAL" clId="{72318D44-D6FF-412D-AD45-161D2494A035}" dt="2023-03-26T11:19:18.321" v="1492"/>
          <ac:grpSpMkLst>
            <pc:docMk/>
            <pc:sldMk cId="277910300" sldId="418"/>
            <ac:grpSpMk id="12" creationId="{D642EDC2-8734-5731-EF9C-6947AD503D91}"/>
          </ac:grpSpMkLst>
        </pc:grpChg>
        <pc:graphicFrameChg chg="add mod">
          <ac:chgData name="Premathilake H. T. M it20265410" userId="f242275b-e3f0-4a99-9266-4605dd9ff9dd" providerId="ADAL" clId="{72318D44-D6FF-412D-AD45-161D2494A035}" dt="2023-03-26T11:19:16.157" v="1490"/>
          <ac:graphicFrameMkLst>
            <pc:docMk/>
            <pc:sldMk cId="277910300" sldId="418"/>
            <ac:graphicFrameMk id="10" creationId="{A1CD4B88-8112-444C-9B1D-BA0788E0BB91}"/>
          </ac:graphicFrameMkLst>
        </pc:graphicFrameChg>
        <pc:graphicFrameChg chg="add mod">
          <ac:chgData name="Premathilake H. T. M it20265410" userId="f242275b-e3f0-4a99-9266-4605dd9ff9dd" providerId="ADAL" clId="{72318D44-D6FF-412D-AD45-161D2494A035}" dt="2023-03-26T11:19:16.157" v="1490"/>
          <ac:graphicFrameMkLst>
            <pc:docMk/>
            <pc:sldMk cId="277910300" sldId="418"/>
            <ac:graphicFrameMk id="11" creationId="{7F368B6F-2502-465E-9801-11F85787B4DA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21:59.263" v="1559" actId="478"/>
          <ac:graphicFrameMkLst>
            <pc:docMk/>
            <pc:sldMk cId="277910300" sldId="418"/>
            <ac:graphicFrameMk id="15" creationId="{A1CD4B88-8112-444C-9B1D-BA0788E0BB91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22:40.316" v="1574" actId="478"/>
          <ac:graphicFrameMkLst>
            <pc:docMk/>
            <pc:sldMk cId="277910300" sldId="418"/>
            <ac:graphicFrameMk id="16" creationId="{7F368B6F-2502-465E-9801-11F85787B4DA}"/>
          </ac:graphicFrameMkLst>
        </pc:graphicFrameChg>
        <pc:graphicFrameChg chg="add mod">
          <ac:chgData name="Premathilake H. T. M it20265410" userId="f242275b-e3f0-4a99-9266-4605dd9ff9dd" providerId="ADAL" clId="{72318D44-D6FF-412D-AD45-161D2494A035}" dt="2023-03-27T03:21:11.182" v="4964" actId="20577"/>
          <ac:graphicFrameMkLst>
            <pc:docMk/>
            <pc:sldMk cId="277910300" sldId="418"/>
            <ac:graphicFrameMk id="18" creationId="{907B4777-DF98-8442-C05B-ECC74BF0E362}"/>
          </ac:graphicFrameMkLst>
        </pc:graphicFrameChg>
        <pc:picChg chg="mod ord">
          <ac:chgData name="Premathilake H. T. M it20265410" userId="f242275b-e3f0-4a99-9266-4605dd9ff9dd" providerId="ADAL" clId="{72318D44-D6FF-412D-AD45-161D2494A035}" dt="2023-03-26T10:44:11.642" v="1357" actId="14100"/>
          <ac:picMkLst>
            <pc:docMk/>
            <pc:sldMk cId="277910300" sldId="418"/>
            <ac:picMk id="5" creationId="{C3266235-FDA0-F012-7141-AF2C666360FB}"/>
          </ac:picMkLst>
        </pc:picChg>
        <pc:picChg chg="add del mod">
          <ac:chgData name="Premathilake H. T. M it20265410" userId="f242275b-e3f0-4a99-9266-4605dd9ff9dd" providerId="ADAL" clId="{72318D44-D6FF-412D-AD45-161D2494A035}" dt="2023-03-26T11:16:03.714" v="1474" actId="478"/>
          <ac:picMkLst>
            <pc:docMk/>
            <pc:sldMk cId="277910300" sldId="418"/>
            <ac:picMk id="6" creationId="{840EA844-80CC-1466-5FE1-8E2C97FA9757}"/>
          </ac:picMkLst>
        </pc:picChg>
        <pc:picChg chg="del">
          <ac:chgData name="Premathilake H. T. M it20265410" userId="f242275b-e3f0-4a99-9266-4605dd9ff9dd" providerId="ADAL" clId="{72318D44-D6FF-412D-AD45-161D2494A035}" dt="2023-03-26T11:16:06.233" v="1477" actId="478"/>
          <ac:picMkLst>
            <pc:docMk/>
            <pc:sldMk cId="277910300" sldId="418"/>
            <ac:picMk id="8" creationId="{CA89B5A3-0412-72FE-4DE1-D79B88E3C106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4:04:47.827" v="2739" actId="207"/>
        <pc:sldMkLst>
          <pc:docMk/>
          <pc:sldMk cId="37802988" sldId="421"/>
        </pc:sldMkLst>
        <pc:spChg chg="del">
          <ac:chgData name="Premathilake H. T. M it20265410" userId="f242275b-e3f0-4a99-9266-4605dd9ff9dd" providerId="ADAL" clId="{72318D44-D6FF-412D-AD45-161D2494A035}" dt="2023-03-26T05:02:27.509" v="429" actId="478"/>
          <ac:spMkLst>
            <pc:docMk/>
            <pc:sldMk cId="37802988" sldId="421"/>
            <ac:spMk id="2" creationId="{17DB2DA6-E946-196E-6C0C-3A9B207F9D90}"/>
          </ac:spMkLst>
        </pc:spChg>
        <pc:spChg chg="add del mod">
          <ac:chgData name="Premathilake H. T. M it20265410" userId="f242275b-e3f0-4a99-9266-4605dd9ff9dd" providerId="ADAL" clId="{72318D44-D6FF-412D-AD45-161D2494A035}" dt="2023-03-26T05:02:29.298" v="430" actId="478"/>
          <ac:spMkLst>
            <pc:docMk/>
            <pc:sldMk cId="37802988" sldId="421"/>
            <ac:spMk id="4" creationId="{E23C2F07-819F-B0C7-98B5-AE1555A2E876}"/>
          </ac:spMkLst>
        </pc:spChg>
        <pc:spChg chg="add mod">
          <ac:chgData name="Premathilake H. T. M it20265410" userId="f242275b-e3f0-4a99-9266-4605dd9ff9dd" providerId="ADAL" clId="{72318D44-D6FF-412D-AD45-161D2494A035}" dt="2023-03-26T14:04:47.827" v="2739" actId="207"/>
          <ac:spMkLst>
            <pc:docMk/>
            <pc:sldMk cId="37802988" sldId="421"/>
            <ac:spMk id="5" creationId="{A703E25F-3726-1153-826C-60C8AC034EF6}"/>
          </ac:spMkLst>
        </pc:spChg>
        <pc:spChg chg="add mod">
          <ac:chgData name="Premathilake H. T. M it20265410" userId="f242275b-e3f0-4a99-9266-4605dd9ff9dd" providerId="ADAL" clId="{72318D44-D6FF-412D-AD45-161D2494A035}" dt="2023-03-26T12:53:32.802" v="2327" actId="122"/>
          <ac:spMkLst>
            <pc:docMk/>
            <pc:sldMk cId="37802988" sldId="421"/>
            <ac:spMk id="8" creationId="{78011597-E411-9FF8-CB50-02E784257075}"/>
          </ac:spMkLst>
        </pc:spChg>
        <pc:spChg chg="add del mod">
          <ac:chgData name="Premathilake H. T. M it20265410" userId="f242275b-e3f0-4a99-9266-4605dd9ff9dd" providerId="ADAL" clId="{72318D44-D6FF-412D-AD45-161D2494A035}" dt="2023-03-26T09:39:30.070" v="1227" actId="478"/>
          <ac:spMkLst>
            <pc:docMk/>
            <pc:sldMk cId="37802988" sldId="421"/>
            <ac:spMk id="9" creationId="{9E976605-3D2B-B87D-6ACA-F0FACCFD8B8A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1" creationId="{49024979-BA86-6443-6056-8D3FE77AF1B9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2" creationId="{F4050E0D-FF77-56E6-AAF5-940113E4F010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3" creationId="{DA4C324E-7AB5-B621-4105-8F54E2235133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4" creationId="{72968E41-7386-0C8D-D175-991550E557B0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5" creationId="{0A2DC3B4-D5A6-65DC-641B-CEA60967D29C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6" creationId="{F5555C23-5C08-ACFD-D28A-6CAD57773F45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7" creationId="{D4F34373-C0AC-D4D6-05DF-15F7BC0D794A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8" creationId="{05CFFB87-99C0-8A30-252C-F1328575CE74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9" creationId="{CC203E6A-3D18-738A-F89E-B2A7FE8E9C26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0" creationId="{14D6CC78-6B8A-6EA8-E7EB-0D2C95B994CD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1" creationId="{7DE33EE5-5AFE-DAEA-E80A-640F96FED1E3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2" creationId="{F2542B82-F8A2-F8A8-B074-7C57A0BDF900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3" creationId="{41E474A4-406B-7BE9-6B83-05643BCB38D7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4" creationId="{A2B9C949-D37E-F83D-8254-F9E40621500C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5" creationId="{E1E78054-659B-73FA-8E1F-699A0FAC850E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6" creationId="{EAC29F17-E099-CA6A-19BF-6F4BC2E04AB0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7" creationId="{15D6764B-5C48-FAED-DC12-4835ACCE642A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8" creationId="{402E15EC-A109-D071-4A3F-860E508CA536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9" creationId="{0BA6F848-013E-F35F-9946-4C0F4518099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31" creationId="{1C851558-E429-2967-97B0-0CCF4C3E26C9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24" creationId="{06C008AB-489E-040E-C5AE-75FAD58CA500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27" creationId="{41E5C9F2-52C1-788D-76E8-E8921B271B96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28" creationId="{C67EEE7D-641B-ABA7-B0F6-4F886F5703AA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0" creationId="{31D539DA-022F-9F4C-69D5-42F613D953BE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1" creationId="{98D29B77-D1EF-A2D9-237B-3EB8229262CD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3" creationId="{BCDEEF36-9D9D-EAA9-D388-A39D3F5920A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4" creationId="{2CDC40B1-0141-0D41-1214-0EAA68418AA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6" creationId="{29A504E5-BE9C-9371-63BF-9B3918540300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7" creationId="{EF5BA319-6E0F-6610-6256-6FAD0302D21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9" creationId="{A501DD37-9574-2DC8-9CE6-FCC9072B74C6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0" creationId="{1A6404EF-1D5E-D572-DD8B-CF9AE6962194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2" creationId="{F8FC08BD-3E98-AEDE-873B-B45154851FD7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3" creationId="{6E60DB73-F54D-62E3-F000-B9720D046456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5" creationId="{C08B600C-49B7-2CBA-5A08-02C7C86457E4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6" creationId="{488E3A72-34B1-2969-5783-0135BDFF6659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8" creationId="{023D2718-F403-BC8F-1C3C-0C07DC7EC429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9" creationId="{E8E6B412-C510-EB55-A4E8-E943D67FBF00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1" creationId="{46426F7B-A778-A20B-4B56-6B781A6E63FD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2" creationId="{E09AAC05-5F7F-5E6A-0566-0AC16A803B1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4" creationId="{F9321854-C14F-20A1-7A50-A26B083E6CC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5" creationId="{3E2E2242-8357-1300-2C0F-6A7C6C8B7E8B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7" creationId="{34EBC002-76A7-9895-BD02-715F53234B8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8" creationId="{45385AED-2DC4-51CB-ABBA-84B15C5D639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0" creationId="{122E0BF5-3E33-6C85-1A16-22407DBD2885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1" creationId="{64C0081A-2C4A-BE1E-7574-6987FBE247D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3" creationId="{73B92AF6-6F27-D695-E266-AB4425B1AA9C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4" creationId="{1A3E35FD-E2BE-1004-E0E5-5A0593D7B68B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6" creationId="{47DD1AEA-133B-EDD5-C9DF-2175E637563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7" creationId="{9B7A6D0F-A388-5132-FD66-7D8FA1D4330A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9" creationId="{0027FF3A-D98C-6A5D-D163-EF0E35A29F44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0" creationId="{FDD4A8C9-70B3-EFD6-7D82-2B5368EAF52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2" creationId="{2A38BE18-499C-0FF1-6F0A-022B6697B25F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3" creationId="{5AA54B61-5E53-5DD7-B731-3227EE8CC3C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5" creationId="{F40A6CCB-45D0-57BE-16DE-223264991F45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6" creationId="{81402B1F-A79D-A7AA-447D-A2319E0F554A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8" creationId="{9EB4476E-3FB8-8C14-1EDC-954736FFCFA7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9" creationId="{A77CAC6C-7FF8-B846-FF2F-7ED8DF51FF89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81" creationId="{661FA554-454A-0342-E979-C7C5410DCE5C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82" creationId="{22A17BEE-7601-5CC0-2FA8-59390791CD22}"/>
          </ac:spMkLst>
        </pc:s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30" creationId="{8FAF4744-E106-95AF-541E-08D7F6538662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25" creationId="{AB4ED5EA-A327-B5A0-FCD4-E71461AD6811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29" creationId="{375E15F1-A2A3-72BD-717C-22676527B939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32" creationId="{8CF69B4B-23CC-A6D8-C37E-36534C793B7A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35" creationId="{131DA00E-F74C-24D4-931B-296CD802997F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38" creationId="{F9367EE3-BEB9-AD84-D9C9-8B34B2767BC1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41" creationId="{557ED5E9-7490-6261-AA8D-E76594736E5F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44" creationId="{A005EB59-2E3C-FE88-C40E-7868CD0F8957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47" creationId="{09D6188C-B958-B8E3-5A01-33FFF507AAFE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50" creationId="{F2BDC31E-8C70-D8F2-7882-C3B548D19607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53" creationId="{3C158BF9-88B5-B277-EDC7-4EB7A9B7FFA0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56" creationId="{DB995CC9-ED95-E96E-458E-7627C42AA6CE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59" creationId="{3B907C89-FF0D-09E1-41D2-EE59DA5A318C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62" creationId="{273C4C6C-DF74-4287-5A7B-FEA0DB81B0DD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65" creationId="{68E1EAF7-E46D-74D7-AE7B-15DBEEFB67E5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68" creationId="{D34E46EC-E3ED-F118-DC3E-6625AC96C639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71" creationId="{AAFEE175-7FB6-90B8-0E34-A5BA8AD558A3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74" creationId="{462FAE57-5A4E-6FAD-9050-F6ABFDA9D9C3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77" creationId="{96F137AF-D66F-ACE6-48B4-4ECB93604A5D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80" creationId="{6848C1A3-C410-81FA-7A79-B2EAB58BC27B}"/>
          </ac:grpSpMkLst>
        </pc:grpChg>
        <pc:graphicFrameChg chg="add del mod">
          <ac:chgData name="Premathilake H. T. M it20265410" userId="f242275b-e3f0-4a99-9266-4605dd9ff9dd" providerId="ADAL" clId="{72318D44-D6FF-412D-AD45-161D2494A035}" dt="2023-03-26T12:21:58.030" v="2231" actId="478"/>
          <ac:graphicFrameMkLst>
            <pc:docMk/>
            <pc:sldMk cId="37802988" sldId="421"/>
            <ac:graphicFrameMk id="6" creationId="{7E2CD8F1-AF19-9C53-2B59-709958A890F8}"/>
          </ac:graphicFrameMkLst>
        </pc:graphicFrameChg>
        <pc:graphicFrameChg chg="del">
          <ac:chgData name="Premathilake H. T. M it20265410" userId="f242275b-e3f0-4a99-9266-4605dd9ff9dd" providerId="ADAL" clId="{72318D44-D6FF-412D-AD45-161D2494A035}" dt="2023-03-26T05:02:27.509" v="429" actId="478"/>
          <ac:graphicFrameMkLst>
            <pc:docMk/>
            <pc:sldMk cId="37802988" sldId="421"/>
            <ac:graphicFrameMk id="7" creationId="{89B5055B-47A4-54BC-9852-B24465806594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05:50:58.956" v="679" actId="167"/>
          <ac:picMkLst>
            <pc:docMk/>
            <pc:sldMk cId="37802988" sldId="421"/>
            <ac:picMk id="4" creationId="{D1C49179-10A7-A8D3-FDC3-F0B54D216DA7}"/>
          </ac:picMkLst>
        </pc:picChg>
        <pc:picChg chg="add del mod">
          <ac:chgData name="Premathilake H. T. M it20265410" userId="f242275b-e3f0-4a99-9266-4605dd9ff9dd" providerId="ADAL" clId="{72318D44-D6FF-412D-AD45-161D2494A035}" dt="2023-03-26T12:19:34.956" v="2230" actId="478"/>
          <ac:picMkLst>
            <pc:docMk/>
            <pc:sldMk cId="37802988" sldId="421"/>
            <ac:picMk id="10" creationId="{51265D05-CDE9-34A8-9981-58BD2375EC29}"/>
          </ac:picMkLst>
        </pc:picChg>
        <pc:picChg chg="add del mod">
          <ac:chgData name="Premathilake H. T. M it20265410" userId="f242275b-e3f0-4a99-9266-4605dd9ff9dd" providerId="ADAL" clId="{72318D44-D6FF-412D-AD45-161D2494A035}" dt="2023-03-26T06:09:01.785" v="809" actId="21"/>
          <ac:picMkLst>
            <pc:docMk/>
            <pc:sldMk cId="37802988" sldId="421"/>
            <ac:picMk id="1026" creationId="{86EB6BE8-6682-CD1D-98B7-A4C03C154768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4:06:05.716" v="2742" actId="2711"/>
        <pc:sldMkLst>
          <pc:docMk/>
          <pc:sldMk cId="3036529414" sldId="424"/>
        </pc:sldMkLst>
        <pc:spChg chg="add mod">
          <ac:chgData name="Premathilake H. T. M it20265410" userId="f242275b-e3f0-4a99-9266-4605dd9ff9dd" providerId="ADAL" clId="{72318D44-D6FF-412D-AD45-161D2494A035}" dt="2023-03-26T14:06:05.716" v="2742" actId="2711"/>
          <ac:spMkLst>
            <pc:docMk/>
            <pc:sldMk cId="3036529414" sldId="424"/>
            <ac:spMk id="5" creationId="{B1C17362-8834-8F4C-57FD-09F500B7B511}"/>
          </ac:spMkLst>
        </pc:spChg>
        <pc:spChg chg="add mod">
          <ac:chgData name="Premathilake H. T. M it20265410" userId="f242275b-e3f0-4a99-9266-4605dd9ff9dd" providerId="ADAL" clId="{72318D44-D6FF-412D-AD45-161D2494A035}" dt="2023-03-26T12:53:38.656" v="2328" actId="122"/>
          <ac:spMkLst>
            <pc:docMk/>
            <pc:sldMk cId="3036529414" sldId="424"/>
            <ac:spMk id="7" creationId="{2E72B982-5B1C-DB79-5099-F5F1FE3AC244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9" creationId="{90277AD5-8698-6B1B-A101-E3759AE08308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0" creationId="{8BFFF78B-D333-5461-35D4-17FC0F267272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1" creationId="{D618A600-F2DB-4093-2E26-D8414CB0AE5C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2" creationId="{81816C8A-C801-E5E6-614A-8A72F00064DC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3" creationId="{70C0B6CF-9C84-EF0E-FD8C-00AF6E03AE00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4" creationId="{18D737EB-9157-8D90-1C93-5CC3D09CC670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5" creationId="{728F7191-586F-5B29-CE05-654B3F4F158D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6" creationId="{A976764D-55FC-DEB5-9FDB-AAF9DEEAC2F0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7" creationId="{3700D52B-E731-2EF8-C2F9-2C7B8651CAB3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8" creationId="{53127C51-5C1B-99B6-F4EC-71A14C06CDE7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9" creationId="{59B19F28-4E2C-EE47-501E-4E690CC668A2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35" creationId="{5833215A-9134-466C-6513-5C1C7BD4FC34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36" creationId="{8C9DA89F-6DA6-91B9-91AE-202BAC02E5A4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37" creationId="{57CB93EA-98B4-A900-A1D6-1443307E98F6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38" creationId="{CF31FCC3-9D94-C573-DA8E-DD86F77E0DB4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0" creationId="{9190E6E7-387A-C22D-D4A1-4B62AF77FEA4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1" creationId="{5A94673D-B15F-44C8-C985-11F034BD2710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2" creationId="{9A592E51-30FA-A7BF-37F1-95FC24D67D64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3" creationId="{90086E33-5619-91E2-B76D-7A865F468E76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4" creationId="{E0FD014A-2628-02BE-04A3-A5FEBEEA8C27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5" creationId="{0706651C-9C83-9DA7-75A0-D7EF252C4CC6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6" creationId="{C23CC18E-177B-4827-D93A-2664D213170C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7" creationId="{394B8AB8-2616-003F-0B16-2F40617BC00E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8" creationId="{D14B9CDC-795B-78BF-13BD-85FF2FF7C363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9" creationId="{B58D8313-7554-AFED-4BC3-949FD613D4CB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0" creationId="{FDA2B605-4F05-9C5B-8224-99F7E91A8F5C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1" creationId="{E919CBA5-C219-1D05-98A4-9C9B47265A59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2" creationId="{3F38744C-D3A2-84D2-8B85-4CC481FA90EC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3" creationId="{2927D778-6D7C-3249-68F7-16A23BAC6263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4" creationId="{F8EE7F82-01E8-8AAD-61B4-92521F785A5E}"/>
          </ac:spMkLst>
        </pc:spChg>
        <pc:graphicFrameChg chg="add del mod">
          <ac:chgData name="Premathilake H. T. M it20265410" userId="f242275b-e3f0-4a99-9266-4605dd9ff9dd" providerId="ADAL" clId="{72318D44-D6FF-412D-AD45-161D2494A035}" dt="2023-03-26T05:53:04.512" v="686"/>
          <ac:graphicFrameMkLst>
            <pc:docMk/>
            <pc:sldMk cId="3036529414" sldId="424"/>
            <ac:graphicFrameMk id="8" creationId="{6AF0F131-E7DF-DA91-28D3-29F8A9DA7352}"/>
          </ac:graphicFrameMkLst>
        </pc:graphicFrameChg>
        <pc:graphicFrameChg chg="add mod modGraphic">
          <ac:chgData name="Premathilake H. T. M it20265410" userId="f242275b-e3f0-4a99-9266-4605dd9ff9dd" providerId="ADAL" clId="{72318D44-D6FF-412D-AD45-161D2494A035}" dt="2023-03-26T05:56:54.694" v="692" actId="2164"/>
          <ac:graphicFrameMkLst>
            <pc:docMk/>
            <pc:sldMk cId="3036529414" sldId="424"/>
            <ac:graphicFrameMk id="39" creationId="{23D54D42-774A-0515-F6C1-11F4DC7C8557}"/>
          </ac:graphicFrameMkLst>
        </pc:graphicFrameChg>
        <pc:picChg chg="add mod">
          <ac:chgData name="Premathilake H. T. M it20265410" userId="f242275b-e3f0-4a99-9266-4605dd9ff9dd" providerId="ADAL" clId="{72318D44-D6FF-412D-AD45-161D2494A035}" dt="2023-03-26T11:17:10.864" v="1486" actId="208"/>
          <ac:picMkLst>
            <pc:docMk/>
            <pc:sldMk cId="3036529414" sldId="424"/>
            <ac:picMk id="2" creationId="{3A0F1966-A2A0-5188-A811-00F3959C45DA}"/>
          </ac:picMkLst>
        </pc:picChg>
        <pc:picChg chg="mod ord">
          <ac:chgData name="Premathilake H. T. M it20265410" userId="f242275b-e3f0-4a99-9266-4605dd9ff9dd" providerId="ADAL" clId="{72318D44-D6FF-412D-AD45-161D2494A035}" dt="2023-03-26T05:57:52.290" v="697" actId="167"/>
          <ac:picMkLst>
            <pc:docMk/>
            <pc:sldMk cId="3036529414" sldId="424"/>
            <ac:picMk id="3" creationId="{48B1B668-AAA9-10EE-B6CD-9F8B41FB409C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7:18:22.984" v="4640" actId="14100"/>
        <pc:sldMkLst>
          <pc:docMk/>
          <pc:sldMk cId="3423387341" sldId="427"/>
        </pc:sldMkLst>
        <pc:spChg chg="del">
          <ac:chgData name="Premathilake H. T. M it20265410" userId="f242275b-e3f0-4a99-9266-4605dd9ff9dd" providerId="ADAL" clId="{72318D44-D6FF-412D-AD45-161D2494A035}" dt="2023-03-26T05:02:58.408" v="433" actId="478"/>
          <ac:spMkLst>
            <pc:docMk/>
            <pc:sldMk cId="3423387341" sldId="427"/>
            <ac:spMk id="3" creationId="{2F93C951-1313-CD3D-8095-07599F88498A}"/>
          </ac:spMkLst>
        </pc:spChg>
        <pc:spChg chg="del">
          <ac:chgData name="Premathilake H. T. M it20265410" userId="f242275b-e3f0-4a99-9266-4605dd9ff9dd" providerId="ADAL" clId="{72318D44-D6FF-412D-AD45-161D2494A035}" dt="2023-03-26T05:02:58.408" v="433" actId="478"/>
          <ac:spMkLst>
            <pc:docMk/>
            <pc:sldMk cId="3423387341" sldId="427"/>
            <ac:spMk id="4" creationId="{3E908F6E-3D8A-524B-DB0B-4E28C89045CF}"/>
          </ac:spMkLst>
        </pc:spChg>
        <pc:spChg chg="add del mod">
          <ac:chgData name="Premathilake H. T. M it20265410" userId="f242275b-e3f0-4a99-9266-4605dd9ff9dd" providerId="ADAL" clId="{72318D44-D6FF-412D-AD45-161D2494A035}" dt="2023-03-26T05:02:59.774" v="434" actId="478"/>
          <ac:spMkLst>
            <pc:docMk/>
            <pc:sldMk cId="3423387341" sldId="427"/>
            <ac:spMk id="5" creationId="{1A1141D3-AAFA-E661-8685-E5EC22683C5B}"/>
          </ac:spMkLst>
        </pc:spChg>
        <pc:spChg chg="add mod">
          <ac:chgData name="Premathilake H. T. M it20265410" userId="f242275b-e3f0-4a99-9266-4605dd9ff9dd" providerId="ADAL" clId="{72318D44-D6FF-412D-AD45-161D2494A035}" dt="2023-03-26T14:06:26.882" v="2745" actId="2711"/>
          <ac:spMkLst>
            <pc:docMk/>
            <pc:sldMk cId="3423387341" sldId="427"/>
            <ac:spMk id="6" creationId="{04F8F3D4-9862-1D47-9CFE-39CD1CD576E0}"/>
          </ac:spMkLst>
        </pc:spChg>
        <pc:spChg chg="add mod">
          <ac:chgData name="Premathilake H. T. M it20265410" userId="f242275b-e3f0-4a99-9266-4605dd9ff9dd" providerId="ADAL" clId="{72318D44-D6FF-412D-AD45-161D2494A035}" dt="2023-03-26T17:18:22.984" v="4640" actId="14100"/>
          <ac:spMkLst>
            <pc:docMk/>
            <pc:sldMk cId="3423387341" sldId="427"/>
            <ac:spMk id="7" creationId="{B88F9CB1-7346-A433-E098-EE92286E5ACB}"/>
          </ac:spMkLst>
        </pc:spChg>
        <pc:spChg chg="add mod">
          <ac:chgData name="Premathilake H. T. M it20265410" userId="f242275b-e3f0-4a99-9266-4605dd9ff9dd" providerId="ADAL" clId="{72318D44-D6FF-412D-AD45-161D2494A035}" dt="2023-03-26T12:53:44.175" v="2329" actId="122"/>
          <ac:spMkLst>
            <pc:docMk/>
            <pc:sldMk cId="3423387341" sldId="427"/>
            <ac:spMk id="8" creationId="{8498072C-F082-B27F-F62D-8683D78DF2F4}"/>
          </ac:spMkLst>
        </pc:spChg>
        <pc:picChg chg="mod ord">
          <ac:chgData name="Premathilake H. T. M it20265410" userId="f242275b-e3f0-4a99-9266-4605dd9ff9dd" providerId="ADAL" clId="{72318D44-D6FF-412D-AD45-161D2494A035}" dt="2023-03-26T06:09:52.594" v="817" actId="1076"/>
          <ac:picMkLst>
            <pc:docMk/>
            <pc:sldMk cId="3423387341" sldId="427"/>
            <ac:picMk id="5" creationId="{BFC12C55-6E62-81C8-A649-6DDA50079A20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7:30:16.120" v="4682" actId="14100"/>
        <pc:sldMkLst>
          <pc:docMk/>
          <pc:sldMk cId="836383750" sldId="433"/>
        </pc:sldMkLst>
        <pc:spChg chg="add mod">
          <ac:chgData name="Premathilake H. T. M it20265410" userId="f242275b-e3f0-4a99-9266-4605dd9ff9dd" providerId="ADAL" clId="{72318D44-D6FF-412D-AD45-161D2494A035}" dt="2023-03-26T16:26:53.750" v="4052" actId="122"/>
          <ac:spMkLst>
            <pc:docMk/>
            <pc:sldMk cId="836383750" sldId="433"/>
            <ac:spMk id="5" creationId="{A4C85865-8BF4-7DCF-3D1D-D96EB5F1EEF5}"/>
          </ac:spMkLst>
        </pc:spChg>
        <pc:spChg chg="add mod">
          <ac:chgData name="Premathilake H. T. M it20265410" userId="f242275b-e3f0-4a99-9266-4605dd9ff9dd" providerId="ADAL" clId="{72318D44-D6FF-412D-AD45-161D2494A035}" dt="2023-03-26T16:02:40.247" v="3914" actId="20577"/>
          <ac:spMkLst>
            <pc:docMk/>
            <pc:sldMk cId="836383750" sldId="433"/>
            <ac:spMk id="9" creationId="{ADDA4FFF-DD1B-6303-8850-44EDE8892C72}"/>
          </ac:spMkLst>
        </pc:spChg>
        <pc:spChg chg="mod">
          <ac:chgData name="Premathilake H. T. M it20265410" userId="f242275b-e3f0-4a99-9266-4605dd9ff9dd" providerId="ADAL" clId="{72318D44-D6FF-412D-AD45-161D2494A035}" dt="2023-03-26T17:30:16.120" v="4682" actId="14100"/>
          <ac:spMkLst>
            <pc:docMk/>
            <pc:sldMk cId="836383750" sldId="433"/>
            <ac:spMk id="10" creationId="{0E7EE890-0273-0975-0C99-D64699DDCF41}"/>
          </ac:spMkLst>
        </pc:spChg>
        <pc:picChg chg="mod">
          <ac:chgData name="Premathilake H. T. M it20265410" userId="f242275b-e3f0-4a99-9266-4605dd9ff9dd" providerId="ADAL" clId="{72318D44-D6FF-412D-AD45-161D2494A035}" dt="2023-03-26T17:29:50.237" v="4672" actId="1076"/>
          <ac:picMkLst>
            <pc:docMk/>
            <pc:sldMk cId="836383750" sldId="433"/>
            <ac:picMk id="4" creationId="{7B56A518-E814-E537-E354-ABADB3E2B990}"/>
          </ac:picMkLst>
        </pc:picChg>
        <pc:picChg chg="mod">
          <ac:chgData name="Premathilake H. T. M it20265410" userId="f242275b-e3f0-4a99-9266-4605dd9ff9dd" providerId="ADAL" clId="{72318D44-D6FF-412D-AD45-161D2494A035}" dt="2023-03-26T17:18:33.356" v="4641" actId="14100"/>
          <ac:picMkLst>
            <pc:docMk/>
            <pc:sldMk cId="836383750" sldId="433"/>
            <ac:picMk id="8" creationId="{0CE740EB-E756-8016-7E07-06C6A4CFA5AE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7T03:25:32.906" v="4967" actId="20577"/>
        <pc:sldMkLst>
          <pc:docMk/>
          <pc:sldMk cId="1875740110" sldId="436"/>
        </pc:sldMkLst>
        <pc:spChg chg="mod">
          <ac:chgData name="Premathilake H. T. M it20265410" userId="f242275b-e3f0-4a99-9266-4605dd9ff9dd" providerId="ADAL" clId="{72318D44-D6FF-412D-AD45-161D2494A035}" dt="2023-03-27T03:25:32.906" v="4967" actId="20577"/>
          <ac:spMkLst>
            <pc:docMk/>
            <pc:sldMk cId="1875740110" sldId="436"/>
            <ac:spMk id="2" creationId="{08CA36D3-5DAE-189C-C8E5-87DDFEF3662B}"/>
          </ac:spMkLst>
        </pc:spChg>
        <pc:spChg chg="add mod">
          <ac:chgData name="Premathilake H. T. M it20265410" userId="f242275b-e3f0-4a99-9266-4605dd9ff9dd" providerId="ADAL" clId="{72318D44-D6FF-412D-AD45-161D2494A035}" dt="2023-03-26T16:27:23.494" v="4056" actId="122"/>
          <ac:spMkLst>
            <pc:docMk/>
            <pc:sldMk cId="1875740110" sldId="436"/>
            <ac:spMk id="9" creationId="{16CCC9F7-F7A6-9F82-5B50-E154F8FC5B20}"/>
          </ac:spMkLst>
        </pc:spChg>
        <pc:picChg chg="mod">
          <ac:chgData name="Premathilake H. T. M it20265410" userId="f242275b-e3f0-4a99-9266-4605dd9ff9dd" providerId="ADAL" clId="{72318D44-D6FF-412D-AD45-161D2494A035}" dt="2023-03-26T16:27:19.079" v="4055" actId="14100"/>
          <ac:picMkLst>
            <pc:docMk/>
            <pc:sldMk cId="1875740110" sldId="436"/>
            <ac:picMk id="10" creationId="{CFEF8F20-9DFD-8912-9318-BBEFD72444B9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7T03:25:48.957" v="4968" actId="122"/>
        <pc:sldMkLst>
          <pc:docMk/>
          <pc:sldMk cId="1513117595" sldId="439"/>
        </pc:sldMkLst>
        <pc:spChg chg="add mod">
          <ac:chgData name="Premathilake H. T. M it20265410" userId="f242275b-e3f0-4a99-9266-4605dd9ff9dd" providerId="ADAL" clId="{72318D44-D6FF-412D-AD45-161D2494A035}" dt="2023-03-27T03:25:48.957" v="4968" actId="122"/>
          <ac:spMkLst>
            <pc:docMk/>
            <pc:sldMk cId="1513117595" sldId="439"/>
            <ac:spMk id="4" creationId="{704BD553-BAC5-1534-5B5D-66A63D7EA643}"/>
          </ac:spMkLst>
        </pc:spChg>
        <pc:spChg chg="mod">
          <ac:chgData name="Premathilake H. T. M it20265410" userId="f242275b-e3f0-4a99-9266-4605dd9ff9dd" providerId="ADAL" clId="{72318D44-D6FF-412D-AD45-161D2494A035}" dt="2023-03-26T16:04:35.439" v="3918" actId="14100"/>
          <ac:spMkLst>
            <pc:docMk/>
            <pc:sldMk cId="1513117595" sldId="439"/>
            <ac:spMk id="6" creationId="{29A89308-A3EA-8733-CE1C-C2B26DE4DB1C}"/>
          </ac:spMkLst>
        </pc:spChg>
        <pc:graphicFrameChg chg="mod modGraphic">
          <ac:chgData name="Premathilake H. T. M it20265410" userId="f242275b-e3f0-4a99-9266-4605dd9ff9dd" providerId="ADAL" clId="{72318D44-D6FF-412D-AD45-161D2494A035}" dt="2023-03-26T16:06:41.674" v="3926" actId="1076"/>
          <ac:graphicFrameMkLst>
            <pc:docMk/>
            <pc:sldMk cId="1513117595" sldId="439"/>
            <ac:graphicFrameMk id="14" creationId="{96779B76-B6E8-849C-8D80-FB01AEF4B7A3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12:33:21.394" v="2273" actId="167"/>
          <ac:picMkLst>
            <pc:docMk/>
            <pc:sldMk cId="1513117595" sldId="439"/>
            <ac:picMk id="3" creationId="{2A7B3314-6928-7AB5-A9B2-1C0A13675F66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6:07:18.751" v="3931" actId="20577"/>
        <pc:sldMkLst>
          <pc:docMk/>
          <pc:sldMk cId="2900268123" sldId="442"/>
        </pc:sldMkLst>
        <pc:spChg chg="add mod">
          <ac:chgData name="Premathilake H. T. M it20265410" userId="f242275b-e3f0-4a99-9266-4605dd9ff9dd" providerId="ADAL" clId="{72318D44-D6FF-412D-AD45-161D2494A035}" dt="2023-03-26T12:16:24.575" v="2133"/>
          <ac:spMkLst>
            <pc:docMk/>
            <pc:sldMk cId="2900268123" sldId="442"/>
            <ac:spMk id="5" creationId="{102D5065-16A0-F41E-7D2E-D914052EC47B}"/>
          </ac:spMkLst>
        </pc:spChg>
        <pc:spChg chg="mod">
          <ac:chgData name="Premathilake H. T. M it20265410" userId="f242275b-e3f0-4a99-9266-4605dd9ff9dd" providerId="ADAL" clId="{72318D44-D6FF-412D-AD45-161D2494A035}" dt="2023-03-26T16:07:18.751" v="3931" actId="20577"/>
          <ac:spMkLst>
            <pc:docMk/>
            <pc:sldMk cId="2900268123" sldId="442"/>
            <ac:spMk id="7" creationId="{77FA8406-EC11-944A-428F-5B74214C71DD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6:54:49.599" v="4495" actId="122"/>
        <pc:sldMkLst>
          <pc:docMk/>
          <pc:sldMk cId="4195178756" sldId="445"/>
        </pc:sldMkLst>
        <pc:spChg chg="add mod">
          <ac:chgData name="Premathilake H. T. M it20265410" userId="f242275b-e3f0-4a99-9266-4605dd9ff9dd" providerId="ADAL" clId="{72318D44-D6FF-412D-AD45-161D2494A035}" dt="2023-03-26T16:54:49.599" v="4495" actId="122"/>
          <ac:spMkLst>
            <pc:docMk/>
            <pc:sldMk cId="4195178756" sldId="445"/>
            <ac:spMk id="5" creationId="{8A7301AE-EE7F-4422-9A33-1E93C9AC2BF2}"/>
          </ac:spMkLst>
        </pc:spChg>
        <pc:spChg chg="mod">
          <ac:chgData name="Premathilake H. T. M it20265410" userId="f242275b-e3f0-4a99-9266-4605dd9ff9dd" providerId="ADAL" clId="{72318D44-D6FF-412D-AD45-161D2494A035}" dt="2023-03-26T16:09:20.180" v="3941" actId="2711"/>
          <ac:spMkLst>
            <pc:docMk/>
            <pc:sldMk cId="4195178756" sldId="445"/>
            <ac:spMk id="9" creationId="{9C022D5A-D414-862F-891C-69A4C0A6DE98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7T03:26:14.379" v="4970" actId="122"/>
        <pc:sldMkLst>
          <pc:docMk/>
          <pc:sldMk cId="3949201497" sldId="448"/>
        </pc:sldMkLst>
        <pc:spChg chg="add mod">
          <ac:chgData name="Premathilake H. T. M it20265410" userId="f242275b-e3f0-4a99-9266-4605dd9ff9dd" providerId="ADAL" clId="{72318D44-D6FF-412D-AD45-161D2494A035}" dt="2023-03-27T03:26:14.379" v="4970" actId="122"/>
          <ac:spMkLst>
            <pc:docMk/>
            <pc:sldMk cId="3949201497" sldId="448"/>
            <ac:spMk id="5" creationId="{D3562194-9DA6-9CD5-C374-F936B1F1D6BE}"/>
          </ac:spMkLst>
        </pc:spChg>
        <pc:spChg chg="mod ord">
          <ac:chgData name="Premathilake H. T. M it20265410" userId="f242275b-e3f0-4a99-9266-4605dd9ff9dd" providerId="ADAL" clId="{72318D44-D6FF-412D-AD45-161D2494A035}" dt="2023-03-27T03:26:11.942" v="4969" actId="167"/>
          <ac:spMkLst>
            <pc:docMk/>
            <pc:sldMk cId="3949201497" sldId="448"/>
            <ac:spMk id="9" creationId="{426B8439-AF72-2481-EF0F-0D3EF7ECB5F6}"/>
          </ac:spMkLst>
        </pc:spChg>
        <pc:picChg chg="mod">
          <ac:chgData name="Premathilake H. T. M it20265410" userId="f242275b-e3f0-4a99-9266-4605dd9ff9dd" providerId="ADAL" clId="{72318D44-D6FF-412D-AD45-161D2494A035}" dt="2023-03-26T17:30:36.789" v="4683" actId="1035"/>
          <ac:picMkLst>
            <pc:docMk/>
            <pc:sldMk cId="3949201497" sldId="448"/>
            <ac:picMk id="4" creationId="{31B9E4EA-C997-0E6D-4275-48467A61F814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7T03:26:19.895" v="4971" actId="122"/>
        <pc:sldMkLst>
          <pc:docMk/>
          <pc:sldMk cId="4156974494" sldId="451"/>
        </pc:sldMkLst>
        <pc:spChg chg="mod">
          <ac:chgData name="Premathilake H. T. M it20265410" userId="f242275b-e3f0-4a99-9266-4605dd9ff9dd" providerId="ADAL" clId="{72318D44-D6FF-412D-AD45-161D2494A035}" dt="2023-03-26T16:10:19.991" v="3953" actId="1076"/>
          <ac:spMkLst>
            <pc:docMk/>
            <pc:sldMk cId="4156974494" sldId="451"/>
            <ac:spMk id="2" creationId="{2F521914-2039-F2F9-A3FC-1136FC8BC55A}"/>
          </ac:spMkLst>
        </pc:spChg>
        <pc:spChg chg="add mod">
          <ac:chgData name="Premathilake H. T. M it20265410" userId="f242275b-e3f0-4a99-9266-4605dd9ff9dd" providerId="ADAL" clId="{72318D44-D6FF-412D-AD45-161D2494A035}" dt="2023-03-27T03:26:19.895" v="4971" actId="122"/>
          <ac:spMkLst>
            <pc:docMk/>
            <pc:sldMk cId="4156974494" sldId="451"/>
            <ac:spMk id="6" creationId="{E768A91F-1F65-C498-B575-E3539F7AB53A}"/>
          </ac:spMkLst>
        </pc:spChg>
        <pc:picChg chg="mod">
          <ac:chgData name="Premathilake H. T. M it20265410" userId="f242275b-e3f0-4a99-9266-4605dd9ff9dd" providerId="ADAL" clId="{72318D44-D6FF-412D-AD45-161D2494A035}" dt="2023-03-26T16:10:29.304" v="3954" actId="1076"/>
          <ac:picMkLst>
            <pc:docMk/>
            <pc:sldMk cId="4156974494" sldId="451"/>
            <ac:picMk id="3" creationId="{14283F9C-3923-4D02-3E82-0B5C29EE0D69}"/>
          </ac:picMkLst>
        </pc:picChg>
        <pc:picChg chg="ord">
          <ac:chgData name="Premathilake H. T. M it20265410" userId="f242275b-e3f0-4a99-9266-4605dd9ff9dd" providerId="ADAL" clId="{72318D44-D6FF-412D-AD45-161D2494A035}" dt="2023-03-26T16:10:08.657" v="3948" actId="167"/>
          <ac:picMkLst>
            <pc:docMk/>
            <pc:sldMk cId="4156974494" sldId="451"/>
            <ac:picMk id="5" creationId="{366B7289-4B76-1EFA-7A28-1581F22B6FBC}"/>
          </ac:picMkLst>
        </pc:picChg>
        <pc:picChg chg="mod">
          <ac:chgData name="Premathilake H. T. M it20265410" userId="f242275b-e3f0-4a99-9266-4605dd9ff9dd" providerId="ADAL" clId="{72318D44-D6FF-412D-AD45-161D2494A035}" dt="2023-03-26T16:10:30.729" v="3955" actId="1076"/>
          <ac:picMkLst>
            <pc:docMk/>
            <pc:sldMk cId="4156974494" sldId="451"/>
            <ac:picMk id="7" creationId="{798711E1-C279-0DFD-9AAB-481907E9692A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3:26:56.965" v="4975" actId="478"/>
        <pc:sldMkLst>
          <pc:docMk/>
          <pc:sldMk cId="2169814360" sldId="454"/>
        </pc:sldMkLst>
        <pc:spChg chg="del mod">
          <ac:chgData name="Premathilake H. T. M it20265410" userId="f242275b-e3f0-4a99-9266-4605dd9ff9dd" providerId="ADAL" clId="{72318D44-D6FF-412D-AD45-161D2494A035}" dt="2023-03-26T16:10:39.325" v="3957" actId="478"/>
          <ac:spMkLst>
            <pc:docMk/>
            <pc:sldMk cId="2169814360" sldId="454"/>
            <ac:spMk id="2" creationId="{86DBD508-A128-4D4E-FAD3-FAE0BE86E06C}"/>
          </ac:spMkLst>
        </pc:spChg>
        <pc:spChg chg="add mod">
          <ac:chgData name="Premathilake H. T. M it20265410" userId="f242275b-e3f0-4a99-9266-4605dd9ff9dd" providerId="ADAL" clId="{72318D44-D6FF-412D-AD45-161D2494A035}" dt="2023-03-26T16:28:51.056" v="4064" actId="122"/>
          <ac:spMkLst>
            <pc:docMk/>
            <pc:sldMk cId="2169814360" sldId="454"/>
            <ac:spMk id="5" creationId="{74D69069-3FFF-4D98-0BC8-5344D4E26503}"/>
          </ac:spMkLst>
        </pc:spChg>
        <pc:spChg chg="add del mod">
          <ac:chgData name="Premathilake H. T. M it20265410" userId="f242275b-e3f0-4a99-9266-4605dd9ff9dd" providerId="ADAL" clId="{72318D44-D6FF-412D-AD45-161D2494A035}" dt="2023-03-26T12:16:34.296" v="2139"/>
          <ac:spMkLst>
            <pc:docMk/>
            <pc:sldMk cId="2169814360" sldId="454"/>
            <ac:spMk id="7" creationId="{A1CA5E63-5D68-8B4F-754C-D2758DA1BF7D}"/>
          </ac:spMkLst>
        </pc:spChg>
        <pc:spChg chg="mod">
          <ac:chgData name="Premathilake H. T. M it20265410" userId="f242275b-e3f0-4a99-9266-4605dd9ff9dd" providerId="ADAL" clId="{72318D44-D6FF-412D-AD45-161D2494A035}" dt="2023-03-26T16:11:32.015" v="3970" actId="1076"/>
          <ac:spMkLst>
            <pc:docMk/>
            <pc:sldMk cId="2169814360" sldId="454"/>
            <ac:spMk id="8" creationId="{112B8381-DDEC-5048-F28B-BDEB34750FB8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11" creationId="{362A1F6A-45EC-FF85-70E3-BCB5E1854810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17" creationId="{1B180452-6532-3017-DF82-4DC1C33DCD60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18" creationId="{A1AEFA7C-85E2-E205-FE92-DB28007AF316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21" creationId="{AD9AC1F2-B7A2-8828-0120-66DD008B1704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23" creationId="{0354609F-7114-EEF9-4E0F-0A836A429EA0}"/>
          </ac:spMkLst>
        </pc:spChg>
        <pc:spChg chg="mod">
          <ac:chgData name="Premathilake H. T. M it20265410" userId="f242275b-e3f0-4a99-9266-4605dd9ff9dd" providerId="ADAL" clId="{72318D44-D6FF-412D-AD45-161D2494A035}" dt="2023-03-26T17:59:52.450" v="4782" actId="1076"/>
          <ac:spMkLst>
            <pc:docMk/>
            <pc:sldMk cId="2169814360" sldId="454"/>
            <ac:spMk id="36" creationId="{6BAB2D4B-46F8-7A66-818D-572D27643B14}"/>
          </ac:spMkLst>
        </pc:spChg>
        <pc:spChg chg="del mod">
          <ac:chgData name="Premathilake H. T. M it20265410" userId="f242275b-e3f0-4a99-9266-4605dd9ff9dd" providerId="ADAL" clId="{72318D44-D6FF-412D-AD45-161D2494A035}" dt="2023-03-26T17:59:19.423" v="4774" actId="478"/>
          <ac:spMkLst>
            <pc:docMk/>
            <pc:sldMk cId="2169814360" sldId="454"/>
            <ac:spMk id="44" creationId="{42839233-694C-E380-A39E-835725BE0B90}"/>
          </ac:spMkLst>
        </pc:spChg>
        <pc:spChg chg="mod">
          <ac:chgData name="Premathilake H. T. M it20265410" userId="f242275b-e3f0-4a99-9266-4605dd9ff9dd" providerId="ADAL" clId="{72318D44-D6FF-412D-AD45-161D2494A035}" dt="2023-03-26T17:58:40.883" v="4763"/>
          <ac:spMkLst>
            <pc:docMk/>
            <pc:sldMk cId="2169814360" sldId="454"/>
            <ac:spMk id="45" creationId="{BE20740F-55F5-247C-E21F-B43177513CD3}"/>
          </ac:spMkLst>
        </pc:spChg>
        <pc:spChg chg="del">
          <ac:chgData name="Premathilake H. T. M it20265410" userId="f242275b-e3f0-4a99-9266-4605dd9ff9dd" providerId="ADAL" clId="{72318D44-D6FF-412D-AD45-161D2494A035}" dt="2023-03-27T03:26:56.965" v="4975" actId="478"/>
          <ac:spMkLst>
            <pc:docMk/>
            <pc:sldMk cId="2169814360" sldId="454"/>
            <ac:spMk id="46" creationId="{F7C14BD0-313F-24A2-B687-EECA1356C30F}"/>
          </ac:spMkLst>
        </pc:spChg>
        <pc:spChg chg="mod">
          <ac:chgData name="Premathilake H. T. M it20265410" userId="f242275b-e3f0-4a99-9266-4605dd9ff9dd" providerId="ADAL" clId="{72318D44-D6FF-412D-AD45-161D2494A035}" dt="2023-03-26T17:58:40.883" v="4763"/>
          <ac:spMkLst>
            <pc:docMk/>
            <pc:sldMk cId="2169814360" sldId="454"/>
            <ac:spMk id="48" creationId="{344D0966-DC03-09EF-5410-6DC70231F8D3}"/>
          </ac:spMkLst>
        </pc:spChg>
        <pc:spChg chg="mod">
          <ac:chgData name="Premathilake H. T. M it20265410" userId="f242275b-e3f0-4a99-9266-4605dd9ff9dd" providerId="ADAL" clId="{72318D44-D6FF-412D-AD45-161D2494A035}" dt="2023-03-26T17:58:40.883" v="4763"/>
          <ac:spMkLst>
            <pc:docMk/>
            <pc:sldMk cId="2169814360" sldId="454"/>
            <ac:spMk id="50" creationId="{A8A1D9C2-CCF7-7C08-81F2-506BA584B943}"/>
          </ac:spMkLst>
        </pc:spChg>
        <pc:spChg chg="del">
          <ac:chgData name="Premathilake H. T. M it20265410" userId="f242275b-e3f0-4a99-9266-4605dd9ff9dd" providerId="ADAL" clId="{72318D44-D6FF-412D-AD45-161D2494A035}" dt="2023-03-26T23:25:41.644" v="4868" actId="478"/>
          <ac:spMkLst>
            <pc:docMk/>
            <pc:sldMk cId="2169814360" sldId="454"/>
            <ac:spMk id="814" creationId="{E1D7A330-CCEB-8009-40A4-D65C6E68184F}"/>
          </ac:spMkLst>
        </pc:spChg>
        <pc:grpChg chg="add mod">
          <ac:chgData name="Premathilake H. T. M it20265410" userId="f242275b-e3f0-4a99-9266-4605dd9ff9dd" providerId="ADAL" clId="{72318D44-D6FF-412D-AD45-161D2494A035}" dt="2023-03-26T23:25:53.602" v="4885" actId="1038"/>
          <ac:grpSpMkLst>
            <pc:docMk/>
            <pc:sldMk cId="2169814360" sldId="454"/>
            <ac:grpSpMk id="2" creationId="{9A5B1278-A01C-CFC5-76E6-2CCCCA0660CA}"/>
          </ac:grpSpMkLst>
        </pc:grpChg>
        <pc:grpChg chg="mod">
          <ac:chgData name="Premathilake H. T. M it20265410" userId="f242275b-e3f0-4a99-9266-4605dd9ff9dd" providerId="ADAL" clId="{72318D44-D6FF-412D-AD45-161D2494A035}" dt="2023-03-26T23:25:42.943" v="4869"/>
          <ac:grpSpMkLst>
            <pc:docMk/>
            <pc:sldMk cId="2169814360" sldId="454"/>
            <ac:grpSpMk id="4" creationId="{4A2DB8AB-ED85-F531-1BE6-3CB24E1D9375}"/>
          </ac:grpSpMkLst>
        </pc:grpChg>
        <pc:grpChg chg="mod">
          <ac:chgData name="Premathilake H. T. M it20265410" userId="f242275b-e3f0-4a99-9266-4605dd9ff9dd" providerId="ADAL" clId="{72318D44-D6FF-412D-AD45-161D2494A035}" dt="2023-03-26T23:25:42.943" v="4869"/>
          <ac:grpSpMkLst>
            <pc:docMk/>
            <pc:sldMk cId="2169814360" sldId="454"/>
            <ac:grpSpMk id="9" creationId="{0DF21262-2242-429E-6A62-1221B396F159}"/>
          </ac:grpSpMkLst>
        </pc:grpChg>
        <pc:grpChg chg="mod">
          <ac:chgData name="Premathilake H. T. M it20265410" userId="f242275b-e3f0-4a99-9266-4605dd9ff9dd" providerId="ADAL" clId="{72318D44-D6FF-412D-AD45-161D2494A035}" dt="2023-03-26T23:25:42.943" v="4869"/>
          <ac:grpSpMkLst>
            <pc:docMk/>
            <pc:sldMk cId="2169814360" sldId="454"/>
            <ac:grpSpMk id="13" creationId="{4C096F37-2AEF-AA07-BBE2-B84AE1098C82}"/>
          </ac:grpSpMkLst>
        </pc:grpChg>
        <pc:grpChg chg="mod">
          <ac:chgData name="Premathilake H. T. M it20265410" userId="f242275b-e3f0-4a99-9266-4605dd9ff9dd" providerId="ADAL" clId="{72318D44-D6FF-412D-AD45-161D2494A035}" dt="2023-03-26T23:25:42.943" v="4869"/>
          <ac:grpSpMkLst>
            <pc:docMk/>
            <pc:sldMk cId="2169814360" sldId="454"/>
            <ac:grpSpMk id="16" creationId="{7F0422D4-9B0E-6868-D00C-08B92EF53EF4}"/>
          </ac:grpSpMkLst>
        </pc:grpChg>
        <pc:grpChg chg="add del mod">
          <ac:chgData name="Premathilake H. T. M it20265410" userId="f242275b-e3f0-4a99-9266-4605dd9ff9dd" providerId="ADAL" clId="{72318D44-D6FF-412D-AD45-161D2494A035}" dt="2023-03-26T23:25:41.644" v="4868" actId="478"/>
          <ac:grpSpMkLst>
            <pc:docMk/>
            <pc:sldMk cId="2169814360" sldId="454"/>
            <ac:grpSpMk id="32" creationId="{735FC286-229D-DDF7-CD56-0F6CA6336D03}"/>
          </ac:grpSpMkLst>
        </pc:grpChg>
        <pc:grpChg chg="mod">
          <ac:chgData name="Premathilake H. T. M it20265410" userId="f242275b-e3f0-4a99-9266-4605dd9ff9dd" providerId="ADAL" clId="{72318D44-D6FF-412D-AD45-161D2494A035}" dt="2023-03-26T17:58:40.883" v="4763"/>
          <ac:grpSpMkLst>
            <pc:docMk/>
            <pc:sldMk cId="2169814360" sldId="454"/>
            <ac:grpSpMk id="34" creationId="{F9B86499-7467-F193-FAC4-9CD24AF44407}"/>
          </ac:grpSpMkLst>
        </pc:grpChg>
        <pc:grpChg chg="mod">
          <ac:chgData name="Premathilake H. T. M it20265410" userId="f242275b-e3f0-4a99-9266-4605dd9ff9dd" providerId="ADAL" clId="{72318D44-D6FF-412D-AD45-161D2494A035}" dt="2023-03-26T17:58:40.883" v="4763"/>
          <ac:grpSpMkLst>
            <pc:docMk/>
            <pc:sldMk cId="2169814360" sldId="454"/>
            <ac:grpSpMk id="40" creationId="{4713E27F-0DD9-B7BB-D2BA-08F7EE4D1202}"/>
          </ac:grpSpMkLst>
        </pc:grpChg>
        <pc:grpChg chg="mod">
          <ac:chgData name="Premathilake H. T. M it20265410" userId="f242275b-e3f0-4a99-9266-4605dd9ff9dd" providerId="ADAL" clId="{72318D44-D6FF-412D-AD45-161D2494A035}" dt="2023-03-26T17:58:40.883" v="4763"/>
          <ac:grpSpMkLst>
            <pc:docMk/>
            <pc:sldMk cId="2169814360" sldId="454"/>
            <ac:grpSpMk id="43" creationId="{8BD39412-DF4B-0795-8ADC-08EF5EE327DA}"/>
          </ac:grpSpMkLst>
        </pc:grpChg>
        <pc:graphicFrameChg chg="mod">
          <ac:chgData name="Premathilake H. T. M it20265410" userId="f242275b-e3f0-4a99-9266-4605dd9ff9dd" providerId="ADAL" clId="{72318D44-D6FF-412D-AD45-161D2494A035}" dt="2023-03-26T16:11:50.036" v="3971" actId="1076"/>
          <ac:graphicFrameMkLst>
            <pc:docMk/>
            <pc:sldMk cId="2169814360" sldId="454"/>
            <ac:graphicFrameMk id="188" creationId="{2BABA52C-D821-E47C-CF97-248CA14A0537}"/>
          </ac:graphicFrameMkLst>
        </pc:graphicFrameChg>
        <pc:picChg chg="del">
          <ac:chgData name="Premathilake H. T. M it20265410" userId="f242275b-e3f0-4a99-9266-4605dd9ff9dd" providerId="ADAL" clId="{72318D44-D6FF-412D-AD45-161D2494A035}" dt="2023-03-26T17:58:28.294" v="4762" actId="478"/>
          <ac:picMkLst>
            <pc:docMk/>
            <pc:sldMk cId="2169814360" sldId="454"/>
            <ac:picMk id="4" creationId="{F86EA048-0A04-13FF-C553-9D1EFA5EC421}"/>
          </ac:picMkLst>
        </pc:picChg>
        <pc:picChg chg="add mod ord">
          <ac:chgData name="Premathilake H. T. M it20265410" userId="f242275b-e3f0-4a99-9266-4605dd9ff9dd" providerId="ADAL" clId="{72318D44-D6FF-412D-AD45-161D2494A035}" dt="2023-03-26T17:58:52.341" v="4768" actId="1076"/>
          <ac:picMkLst>
            <pc:docMk/>
            <pc:sldMk cId="2169814360" sldId="454"/>
            <ac:picMk id="6" creationId="{6A2BCF7D-29F8-578A-628A-1A9FC8E1A748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6" creationId="{DE8DF83A-4ACE-4FAC-3400-B4CD045EFFAD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7" creationId="{2FC87B91-74A6-FFCC-D88E-2CDE4E1B3050}"/>
          </ac:picMkLst>
        </pc:picChg>
        <pc:picChg chg="add del mod">
          <ac:chgData name="Premathilake H. T. M it20265410" userId="f242275b-e3f0-4a99-9266-4605dd9ff9dd" providerId="ADAL" clId="{72318D44-D6FF-412D-AD45-161D2494A035}" dt="2023-03-26T17:19:36.095" v="4647" actId="478"/>
          <ac:picMkLst>
            <pc:docMk/>
            <pc:sldMk cId="2169814360" sldId="454"/>
            <ac:picMk id="7" creationId="{86340297-3412-8B32-B3FE-699A645C1173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10" creationId="{12B45BBE-3ECC-205C-A4A5-5CA236DA3D84}"/>
          </ac:picMkLst>
        </pc:picChg>
        <pc:picChg chg="del">
          <ac:chgData name="Premathilake H. T. M it20265410" userId="f242275b-e3f0-4a99-9266-4605dd9ff9dd" providerId="ADAL" clId="{72318D44-D6FF-412D-AD45-161D2494A035}" dt="2023-03-26T17:58:28.294" v="4762" actId="478"/>
          <ac:picMkLst>
            <pc:docMk/>
            <pc:sldMk cId="2169814360" sldId="454"/>
            <ac:picMk id="11" creationId="{ABF7B613-5486-A940-66FA-B90D5CF31E06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14" creationId="{454E3FD5-75BA-082E-718B-16643651B754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22" creationId="{328BF666-85F1-2E50-4D49-9110C36C4E64}"/>
          </ac:picMkLst>
        </pc:picChg>
        <pc:picChg chg="del mod">
          <ac:chgData name="Premathilake H. T. M it20265410" userId="f242275b-e3f0-4a99-9266-4605dd9ff9dd" providerId="ADAL" clId="{72318D44-D6FF-412D-AD45-161D2494A035}" dt="2023-03-26T17:59:22.092" v="4775" actId="478"/>
          <ac:picMkLst>
            <pc:docMk/>
            <pc:sldMk cId="2169814360" sldId="454"/>
            <ac:picMk id="33" creationId="{679FA5E2-04D0-4EA0-851D-543F4556B589}"/>
          </ac:picMkLst>
        </pc:picChg>
        <pc:picChg chg="mod">
          <ac:chgData name="Premathilake H. T. M it20265410" userId="f242275b-e3f0-4a99-9266-4605dd9ff9dd" providerId="ADAL" clId="{72318D44-D6FF-412D-AD45-161D2494A035}" dt="2023-03-26T17:58:40.883" v="4763"/>
          <ac:picMkLst>
            <pc:docMk/>
            <pc:sldMk cId="2169814360" sldId="454"/>
            <ac:picMk id="35" creationId="{C08B6844-18D8-9F9A-D366-0666A0E12372}"/>
          </ac:picMkLst>
        </pc:picChg>
        <pc:picChg chg="del mod">
          <ac:chgData name="Premathilake H. T. M it20265410" userId="f242275b-e3f0-4a99-9266-4605dd9ff9dd" providerId="ADAL" clId="{72318D44-D6FF-412D-AD45-161D2494A035}" dt="2023-03-26T17:58:28.294" v="4762" actId="478"/>
          <ac:picMkLst>
            <pc:docMk/>
            <pc:sldMk cId="2169814360" sldId="454"/>
            <ac:picMk id="38" creationId="{27B1F2F3-9C52-515E-9581-6DFA1D22ABB3}"/>
          </ac:picMkLst>
        </pc:picChg>
        <pc:picChg chg="del mod">
          <ac:chgData name="Premathilake H. T. M it20265410" userId="f242275b-e3f0-4a99-9266-4605dd9ff9dd" providerId="ADAL" clId="{72318D44-D6FF-412D-AD45-161D2494A035}" dt="2023-03-26T17:59:04.205" v="4770" actId="478"/>
          <ac:picMkLst>
            <pc:docMk/>
            <pc:sldMk cId="2169814360" sldId="454"/>
            <ac:picMk id="39" creationId="{074FE5B3-B069-CEE2-2E58-0175C1D92CB2}"/>
          </ac:picMkLst>
        </pc:picChg>
        <pc:picChg chg="mod">
          <ac:chgData name="Premathilake H. T. M it20265410" userId="f242275b-e3f0-4a99-9266-4605dd9ff9dd" providerId="ADAL" clId="{72318D44-D6FF-412D-AD45-161D2494A035}" dt="2023-03-26T17:58:40.883" v="4763"/>
          <ac:picMkLst>
            <pc:docMk/>
            <pc:sldMk cId="2169814360" sldId="454"/>
            <ac:picMk id="41" creationId="{BB7D98DA-2E10-5144-A563-542A949C696F}"/>
          </ac:picMkLst>
        </pc:picChg>
        <pc:picChg chg="del">
          <ac:chgData name="Premathilake H. T. M it20265410" userId="f242275b-e3f0-4a99-9266-4605dd9ff9dd" providerId="ADAL" clId="{72318D44-D6FF-412D-AD45-161D2494A035}" dt="2023-03-27T03:26:52.590" v="4974" actId="478"/>
          <ac:picMkLst>
            <pc:docMk/>
            <pc:sldMk cId="2169814360" sldId="454"/>
            <ac:picMk id="48" creationId="{3D171984-4B72-026D-71EC-4EF9F01620BB}"/>
          </ac:picMkLst>
        </pc:picChg>
        <pc:picChg chg="mod">
          <ac:chgData name="Premathilake H. T. M it20265410" userId="f242275b-e3f0-4a99-9266-4605dd9ff9dd" providerId="ADAL" clId="{72318D44-D6FF-412D-AD45-161D2494A035}" dt="2023-03-26T17:58:40.883" v="4763"/>
          <ac:picMkLst>
            <pc:docMk/>
            <pc:sldMk cId="2169814360" sldId="454"/>
            <ac:picMk id="49" creationId="{795E36EA-7261-D75C-4152-6C4B28DE9A77}"/>
          </ac:picMkLst>
        </pc:picChg>
        <pc:picChg chg="add del mod">
          <ac:chgData name="Premathilake H. T. M it20265410" userId="f242275b-e3f0-4a99-9266-4605dd9ff9dd" providerId="ADAL" clId="{72318D44-D6FF-412D-AD45-161D2494A035}" dt="2023-03-26T23:25:41.644" v="4868" actId="478"/>
          <ac:picMkLst>
            <pc:docMk/>
            <pc:sldMk cId="2169814360" sldId="454"/>
            <ac:picMk id="51" creationId="{93C689E4-7080-5BE5-E467-7D8FCE3B55C4}"/>
          </ac:picMkLst>
        </pc:picChg>
        <pc:picChg chg="ord">
          <ac:chgData name="Premathilake H. T. M it20265410" userId="f242275b-e3f0-4a99-9266-4605dd9ff9dd" providerId="ADAL" clId="{72318D44-D6FF-412D-AD45-161D2494A035}" dt="2023-03-27T03:26:27.989" v="4972" actId="167"/>
          <ac:picMkLst>
            <pc:docMk/>
            <pc:sldMk cId="2169814360" sldId="454"/>
            <ac:picMk id="59" creationId="{AA34D1D0-58A5-034A-2EBB-666CA5D79FE2}"/>
          </ac:picMkLst>
        </pc:picChg>
        <pc:picChg chg="del">
          <ac:chgData name="Premathilake H. T. M it20265410" userId="f242275b-e3f0-4a99-9266-4605dd9ff9dd" providerId="ADAL" clId="{72318D44-D6FF-412D-AD45-161D2494A035}" dt="2023-03-26T23:25:41.644" v="4868" actId="478"/>
          <ac:picMkLst>
            <pc:docMk/>
            <pc:sldMk cId="2169814360" sldId="454"/>
            <ac:picMk id="816" creationId="{D4AC931C-39F5-0891-DF61-20645DD00A6C}"/>
          </ac:picMkLst>
        </pc:picChg>
        <pc:picChg chg="ord">
          <ac:chgData name="Premathilake H. T. M it20265410" userId="f242275b-e3f0-4a99-9266-4605dd9ff9dd" providerId="ADAL" clId="{72318D44-D6FF-412D-AD45-161D2494A035}" dt="2023-03-26T23:24:49.161" v="4854" actId="167"/>
          <ac:picMkLst>
            <pc:docMk/>
            <pc:sldMk cId="2169814360" sldId="454"/>
            <ac:picMk id="942" creationId="{1655161B-89C4-ED0E-4D29-EB3FAD077F79}"/>
          </ac:picMkLst>
        </pc:picChg>
        <pc:cxnChg chg="mod">
          <ac:chgData name="Premathilake H. T. M it20265410" userId="f242275b-e3f0-4a99-9266-4605dd9ff9dd" providerId="ADAL" clId="{72318D44-D6FF-412D-AD45-161D2494A035}" dt="2023-03-26T23:25:42.943" v="4869"/>
          <ac:cxnSpMkLst>
            <pc:docMk/>
            <pc:sldMk cId="2169814360" sldId="454"/>
            <ac:cxnSpMk id="12" creationId="{64305782-6316-86DA-227F-E515B3C6947E}"/>
          </ac:cxnSpMkLst>
        </pc:cxnChg>
        <pc:cxnChg chg="mod">
          <ac:chgData name="Premathilake H. T. M it20265410" userId="f242275b-e3f0-4a99-9266-4605dd9ff9dd" providerId="ADAL" clId="{72318D44-D6FF-412D-AD45-161D2494A035}" dt="2023-03-26T23:25:42.943" v="4869"/>
          <ac:cxnSpMkLst>
            <pc:docMk/>
            <pc:sldMk cId="2169814360" sldId="454"/>
            <ac:cxnSpMk id="15" creationId="{99EA2889-BD1C-28A4-AF59-022DBCCAD453}"/>
          </ac:cxnSpMkLst>
        </pc:cxnChg>
        <pc:cxnChg chg="mod">
          <ac:chgData name="Premathilake H. T. M it20265410" userId="f242275b-e3f0-4a99-9266-4605dd9ff9dd" providerId="ADAL" clId="{72318D44-D6FF-412D-AD45-161D2494A035}" dt="2023-03-26T23:25:42.943" v="4869"/>
          <ac:cxnSpMkLst>
            <pc:docMk/>
            <pc:sldMk cId="2169814360" sldId="454"/>
            <ac:cxnSpMk id="19" creationId="{D9E96E3B-AB72-F49D-E518-C6BDAA4AFEE6}"/>
          </ac:cxnSpMkLst>
        </pc:cxnChg>
        <pc:cxnChg chg="mod">
          <ac:chgData name="Premathilake H. T. M it20265410" userId="f242275b-e3f0-4a99-9266-4605dd9ff9dd" providerId="ADAL" clId="{72318D44-D6FF-412D-AD45-161D2494A035}" dt="2023-03-26T23:25:42.943" v="4869"/>
          <ac:cxnSpMkLst>
            <pc:docMk/>
            <pc:sldMk cId="2169814360" sldId="454"/>
            <ac:cxnSpMk id="20" creationId="{E2F479E3-0C2A-3E3E-B2DC-D58759A9CCCF}"/>
          </ac:cxnSpMkLst>
        </pc:cxnChg>
        <pc:cxnChg chg="mod">
          <ac:chgData name="Premathilake H. T. M it20265410" userId="f242275b-e3f0-4a99-9266-4605dd9ff9dd" providerId="ADAL" clId="{72318D44-D6FF-412D-AD45-161D2494A035}" dt="2023-03-26T23:25:41.644" v="4868" actId="478"/>
          <ac:cxnSpMkLst>
            <pc:docMk/>
            <pc:sldMk cId="2169814360" sldId="454"/>
            <ac:cxnSpMk id="37" creationId="{E190B6B1-8C34-5CDB-67BD-982F990B215B}"/>
          </ac:cxnSpMkLst>
        </pc:cxnChg>
        <pc:cxnChg chg="mod">
          <ac:chgData name="Premathilake H. T. M it20265410" userId="f242275b-e3f0-4a99-9266-4605dd9ff9dd" providerId="ADAL" clId="{72318D44-D6FF-412D-AD45-161D2494A035}" dt="2023-03-26T23:25:41.644" v="4868" actId="478"/>
          <ac:cxnSpMkLst>
            <pc:docMk/>
            <pc:sldMk cId="2169814360" sldId="454"/>
            <ac:cxnSpMk id="42" creationId="{02141836-DEE4-9506-8C9C-4E1A255C8999}"/>
          </ac:cxnSpMkLst>
        </pc:cxnChg>
        <pc:cxnChg chg="del">
          <ac:chgData name="Premathilake H. T. M it20265410" userId="f242275b-e3f0-4a99-9266-4605dd9ff9dd" providerId="ADAL" clId="{72318D44-D6FF-412D-AD45-161D2494A035}" dt="2023-03-27T03:26:50.387" v="4973" actId="478"/>
          <ac:cxnSpMkLst>
            <pc:docMk/>
            <pc:sldMk cId="2169814360" sldId="454"/>
            <ac:cxnSpMk id="44" creationId="{BB773F41-3113-F157-EE97-486403A15CDC}"/>
          </ac:cxnSpMkLst>
        </pc:cxnChg>
        <pc:cxnChg chg="mod">
          <ac:chgData name="Premathilake H. T. M it20265410" userId="f242275b-e3f0-4a99-9266-4605dd9ff9dd" providerId="ADAL" clId="{72318D44-D6FF-412D-AD45-161D2494A035}" dt="2023-03-26T23:25:41.644" v="4868" actId="478"/>
          <ac:cxnSpMkLst>
            <pc:docMk/>
            <pc:sldMk cId="2169814360" sldId="454"/>
            <ac:cxnSpMk id="46" creationId="{0E0EF90F-A12F-BC4A-52CF-90594FB2CD08}"/>
          </ac:cxnSpMkLst>
        </pc:cxnChg>
        <pc:cxnChg chg="del mod">
          <ac:chgData name="Premathilake H. T. M it20265410" userId="f242275b-e3f0-4a99-9266-4605dd9ff9dd" providerId="ADAL" clId="{72318D44-D6FF-412D-AD45-161D2494A035}" dt="2023-03-26T17:59:17.121" v="4773" actId="478"/>
          <ac:cxnSpMkLst>
            <pc:docMk/>
            <pc:sldMk cId="2169814360" sldId="454"/>
            <ac:cxnSpMk id="47" creationId="{E9B7F410-7FA9-E7FB-C941-C5E2C7E1AC5E}"/>
          </ac:cxnSpMkLst>
        </pc:cxnChg>
        <pc:cxnChg chg="del">
          <ac:chgData name="Premathilake H. T. M it20265410" userId="f242275b-e3f0-4a99-9266-4605dd9ff9dd" providerId="ADAL" clId="{72318D44-D6FF-412D-AD45-161D2494A035}" dt="2023-03-26T23:25:41.644" v="4868" actId="478"/>
          <ac:cxnSpMkLst>
            <pc:docMk/>
            <pc:sldMk cId="2169814360" sldId="454"/>
            <ac:cxnSpMk id="812" creationId="{90E4214E-3518-2EB7-3D6E-7958B9BB7CE9}"/>
          </ac:cxnSpMkLst>
        </pc:cxnChg>
      </pc:sldChg>
      <pc:sldChg chg="addSp modSp mod">
        <pc:chgData name="Premathilake H. T. M it20265410" userId="f242275b-e3f0-4a99-9266-4605dd9ff9dd" providerId="ADAL" clId="{72318D44-D6FF-412D-AD45-161D2494A035}" dt="2023-03-26T16:23:33.721" v="3998" actId="20577"/>
        <pc:sldMkLst>
          <pc:docMk/>
          <pc:sldMk cId="456645737" sldId="457"/>
        </pc:sldMkLst>
        <pc:spChg chg="mod">
          <ac:chgData name="Premathilake H. T. M it20265410" userId="f242275b-e3f0-4a99-9266-4605dd9ff9dd" providerId="ADAL" clId="{72318D44-D6FF-412D-AD45-161D2494A035}" dt="2023-03-26T16:22:49.511" v="3987" actId="207"/>
          <ac:spMkLst>
            <pc:docMk/>
            <pc:sldMk cId="456645737" sldId="457"/>
            <ac:spMk id="2" creationId="{C597786E-B0FB-C1E0-2D5E-D235E7332EEC}"/>
          </ac:spMkLst>
        </pc:spChg>
        <pc:spChg chg="add mod">
          <ac:chgData name="Premathilake H. T. M it20265410" userId="f242275b-e3f0-4a99-9266-4605dd9ff9dd" providerId="ADAL" clId="{72318D44-D6FF-412D-AD45-161D2494A035}" dt="2023-03-26T12:16:37.893" v="2140"/>
          <ac:spMkLst>
            <pc:docMk/>
            <pc:sldMk cId="456645737" sldId="457"/>
            <ac:spMk id="6" creationId="{0CA41962-D885-E181-AB65-40DBAE3B7142}"/>
          </ac:spMkLst>
        </pc:spChg>
        <pc:spChg chg="mod">
          <ac:chgData name="Premathilake H. T. M it20265410" userId="f242275b-e3f0-4a99-9266-4605dd9ff9dd" providerId="ADAL" clId="{72318D44-D6FF-412D-AD45-161D2494A035}" dt="2023-03-26T16:23:33.721" v="3998" actId="20577"/>
          <ac:spMkLst>
            <pc:docMk/>
            <pc:sldMk cId="456645737" sldId="457"/>
            <ac:spMk id="7" creationId="{190E0E52-EA23-93F3-362B-268CF209A531}"/>
          </ac:spMkLst>
        </pc:spChg>
      </pc:sldChg>
      <pc:sldChg chg="addSp modSp del mod">
        <pc:chgData name="Premathilake H. T. M it20265410" userId="f242275b-e3f0-4a99-9266-4605dd9ff9dd" providerId="ADAL" clId="{72318D44-D6FF-412D-AD45-161D2494A035}" dt="2023-03-26T16:38:37.337" v="4284" actId="47"/>
        <pc:sldMkLst>
          <pc:docMk/>
          <pc:sldMk cId="655761794" sldId="460"/>
        </pc:sldMkLst>
        <pc:spChg chg="add mod">
          <ac:chgData name="Premathilake H. T. M it20265410" userId="f242275b-e3f0-4a99-9266-4605dd9ff9dd" providerId="ADAL" clId="{72318D44-D6FF-412D-AD45-161D2494A035}" dt="2023-03-26T12:16:39.577" v="2141"/>
          <ac:spMkLst>
            <pc:docMk/>
            <pc:sldMk cId="655761794" sldId="460"/>
            <ac:spMk id="6" creationId="{63F43CB3-1910-AE50-8110-025D5644A6D4}"/>
          </ac:spMkLst>
        </pc:spChg>
        <pc:picChg chg="ord">
          <ac:chgData name="Premathilake H. T. M it20265410" userId="f242275b-e3f0-4a99-9266-4605dd9ff9dd" providerId="ADAL" clId="{72318D44-D6FF-412D-AD45-161D2494A035}" dt="2023-03-26T12:17:12.981" v="2148" actId="167"/>
          <ac:picMkLst>
            <pc:docMk/>
            <pc:sldMk cId="655761794" sldId="460"/>
            <ac:picMk id="5" creationId="{587839C5-F74C-1A74-F414-D952407DCC7D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2:31:40.072" v="2271" actId="1076"/>
        <pc:sldMkLst>
          <pc:docMk/>
          <pc:sldMk cId="2836854196" sldId="463"/>
        </pc:sldMkLst>
        <pc:spChg chg="mod">
          <ac:chgData name="Premathilake H. T. M it20265410" userId="f242275b-e3f0-4a99-9266-4605dd9ff9dd" providerId="ADAL" clId="{72318D44-D6FF-412D-AD45-161D2494A035}" dt="2023-03-26T12:31:40.072" v="2271" actId="1076"/>
          <ac:spMkLst>
            <pc:docMk/>
            <pc:sldMk cId="2836854196" sldId="463"/>
            <ac:spMk id="2" creationId="{300BFD92-067B-A77A-D633-27BA0444B56E}"/>
          </ac:spMkLst>
        </pc:spChg>
        <pc:spChg chg="add del mod">
          <ac:chgData name="Premathilake H. T. M it20265410" userId="f242275b-e3f0-4a99-9266-4605dd9ff9dd" providerId="ADAL" clId="{72318D44-D6FF-412D-AD45-161D2494A035}" dt="2023-03-26T12:08:13.440" v="2047" actId="478"/>
          <ac:spMkLst>
            <pc:docMk/>
            <pc:sldMk cId="2836854196" sldId="463"/>
            <ac:spMk id="5" creationId="{70E8B761-7DA3-42C6-EE20-00BF2FC4DF35}"/>
          </ac:spMkLst>
        </pc:spChg>
        <pc:spChg chg="add mod">
          <ac:chgData name="Premathilake H. T. M it20265410" userId="f242275b-e3f0-4a99-9266-4605dd9ff9dd" providerId="ADAL" clId="{72318D44-D6FF-412D-AD45-161D2494A035}" dt="2023-03-26T12:16:41.998" v="2142"/>
          <ac:spMkLst>
            <pc:docMk/>
            <pc:sldMk cId="2836854196" sldId="463"/>
            <ac:spMk id="6" creationId="{70854F83-55F1-6B8E-125A-278C93184814}"/>
          </ac:spMkLst>
        </pc:spChg>
        <pc:picChg chg="ord">
          <ac:chgData name="Premathilake H. T. M it20265410" userId="f242275b-e3f0-4a99-9266-4605dd9ff9dd" providerId="ADAL" clId="{72318D44-D6FF-412D-AD45-161D2494A035}" dt="2023-03-26T12:31:28.275" v="2267" actId="167"/>
          <ac:picMkLst>
            <pc:docMk/>
            <pc:sldMk cId="2836854196" sldId="463"/>
            <ac:picMk id="4" creationId="{4FC5E3C4-05DD-79AB-B0F9-BABCF107577E}"/>
          </ac:picMkLst>
        </pc:picChg>
        <pc:picChg chg="add mod">
          <ac:chgData name="Premathilake H. T. M it20265410" userId="f242275b-e3f0-4a99-9266-4605dd9ff9dd" providerId="ADAL" clId="{72318D44-D6FF-412D-AD45-161D2494A035}" dt="2023-03-26T12:31:24.940" v="2266" actId="1076"/>
          <ac:picMkLst>
            <pc:docMk/>
            <pc:sldMk cId="2836854196" sldId="463"/>
            <ac:picMk id="7" creationId="{AF089163-7B54-CCCC-957D-ACF2B0BC8C08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3:27:27.471" v="4978" actId="122"/>
        <pc:sldMkLst>
          <pc:docMk/>
          <pc:sldMk cId="1121970101" sldId="466"/>
        </pc:sldMkLst>
        <pc:spChg chg="mod">
          <ac:chgData name="Premathilake H. T. M it20265410" userId="f242275b-e3f0-4a99-9266-4605dd9ff9dd" providerId="ADAL" clId="{72318D44-D6FF-412D-AD45-161D2494A035}" dt="2023-03-26T16:38:53.558" v="4287" actId="1076"/>
          <ac:spMkLst>
            <pc:docMk/>
            <pc:sldMk cId="1121970101" sldId="466"/>
            <ac:spMk id="2" creationId="{70EED9C4-917F-4908-DF36-E58DC64D2E67}"/>
          </ac:spMkLst>
        </pc:spChg>
        <pc:spChg chg="add del mod">
          <ac:chgData name="Premathilake H. T. M it20265410" userId="f242275b-e3f0-4a99-9266-4605dd9ff9dd" providerId="ADAL" clId="{72318D44-D6FF-412D-AD45-161D2494A035}" dt="2023-03-26T12:08:08.162" v="2046" actId="478"/>
          <ac:spMkLst>
            <pc:docMk/>
            <pc:sldMk cId="1121970101" sldId="466"/>
            <ac:spMk id="6" creationId="{85AC5C1E-47E9-F22C-446F-7DDBC62052EC}"/>
          </ac:spMkLst>
        </pc:spChg>
        <pc:spChg chg="add mod">
          <ac:chgData name="Premathilake H. T. M it20265410" userId="f242275b-e3f0-4a99-9266-4605dd9ff9dd" providerId="ADAL" clId="{72318D44-D6FF-412D-AD45-161D2494A035}" dt="2023-03-27T03:27:27.471" v="4978" actId="122"/>
          <ac:spMkLst>
            <pc:docMk/>
            <pc:sldMk cId="1121970101" sldId="466"/>
            <ac:spMk id="7" creationId="{CA7E3E2A-74AA-B15E-CF94-9F4976BF4F16}"/>
          </ac:spMkLst>
        </pc:spChg>
        <pc:spChg chg="mod">
          <ac:chgData name="Premathilake H. T. M it20265410" userId="f242275b-e3f0-4a99-9266-4605dd9ff9dd" providerId="ADAL" clId="{72318D44-D6FF-412D-AD45-161D2494A035}" dt="2023-03-26T16:38:58.966" v="4288" actId="1076"/>
          <ac:spMkLst>
            <pc:docMk/>
            <pc:sldMk cId="1121970101" sldId="466"/>
            <ac:spMk id="9" creationId="{A771C498-5E47-4477-7BBA-EC119F01F9D8}"/>
          </ac:spMkLst>
        </pc:spChg>
        <pc:spChg chg="mod">
          <ac:chgData name="Premathilake H. T. M it20265410" userId="f242275b-e3f0-4a99-9266-4605dd9ff9dd" providerId="ADAL" clId="{72318D44-D6FF-412D-AD45-161D2494A035}" dt="2023-03-26T23:26:12.841" v="4887" actId="1076"/>
          <ac:spMkLst>
            <pc:docMk/>
            <pc:sldMk cId="1121970101" sldId="466"/>
            <ac:spMk id="11" creationId="{805D5B6F-5F7D-8F44-8F90-D3940C53B0E5}"/>
          </ac:spMkLst>
        </pc:spChg>
        <pc:picChg chg="ord">
          <ac:chgData name="Premathilake H. T. M it20265410" userId="f242275b-e3f0-4a99-9266-4605dd9ff9dd" providerId="ADAL" clId="{72318D44-D6FF-412D-AD45-161D2494A035}" dt="2023-03-26T10:14:39.804" v="1262" actId="167"/>
          <ac:picMkLst>
            <pc:docMk/>
            <pc:sldMk cId="1121970101" sldId="466"/>
            <ac:picMk id="5" creationId="{5046D4E9-D1A6-DADE-F53F-3DA5C8934B23}"/>
          </ac:picMkLst>
        </pc:picChg>
      </pc:sldChg>
      <pc:sldChg chg="addSp delSp modSp new mod">
        <pc:chgData name="Premathilake H. T. M it20265410" userId="f242275b-e3f0-4a99-9266-4605dd9ff9dd" providerId="ADAL" clId="{72318D44-D6FF-412D-AD45-161D2494A035}" dt="2023-03-26T17:16:53.377" v="4632" actId="1037"/>
        <pc:sldMkLst>
          <pc:docMk/>
          <pc:sldMk cId="3870604853" sldId="467"/>
        </pc:sldMkLst>
        <pc:spChg chg="del">
          <ac:chgData name="Premathilake H. T. M it20265410" userId="f242275b-e3f0-4a99-9266-4605dd9ff9dd" providerId="ADAL" clId="{72318D44-D6FF-412D-AD45-161D2494A035}" dt="2023-03-26T05:13:13.270" v="455" actId="478"/>
          <ac:spMkLst>
            <pc:docMk/>
            <pc:sldMk cId="3870604853" sldId="467"/>
            <ac:spMk id="2" creationId="{91841788-1910-3DC1-7181-485D9E93A4FA}"/>
          </ac:spMkLst>
        </pc:spChg>
        <pc:spChg chg="del">
          <ac:chgData name="Premathilake H. T. M it20265410" userId="f242275b-e3f0-4a99-9266-4605dd9ff9dd" providerId="ADAL" clId="{72318D44-D6FF-412D-AD45-161D2494A035}" dt="2023-03-26T05:13:12.445" v="454" actId="478"/>
          <ac:spMkLst>
            <pc:docMk/>
            <pc:sldMk cId="3870604853" sldId="467"/>
            <ac:spMk id="3" creationId="{3A7D4176-7E3E-F491-203A-7419A61F7A46}"/>
          </ac:spMkLst>
        </pc:spChg>
        <pc:spChg chg="add del mod">
          <ac:chgData name="Premathilake H. T. M it20265410" userId="f242275b-e3f0-4a99-9266-4605dd9ff9dd" providerId="ADAL" clId="{72318D44-D6FF-412D-AD45-161D2494A035}" dt="2023-03-26T05:20:49.809" v="516" actId="12084"/>
          <ac:spMkLst>
            <pc:docMk/>
            <pc:sldMk cId="3870604853" sldId="467"/>
            <ac:spMk id="21" creationId="{0713D360-DE44-CE50-6AEE-3D0DFA029AF1}"/>
          </ac:spMkLst>
        </pc:spChg>
        <pc:spChg chg="add del mod">
          <ac:chgData name="Premathilake H. T. M it20265410" userId="f242275b-e3f0-4a99-9266-4605dd9ff9dd" providerId="ADAL" clId="{72318D44-D6FF-412D-AD45-161D2494A035}" dt="2023-03-26T07:30:47.037" v="1088" actId="12084"/>
          <ac:spMkLst>
            <pc:docMk/>
            <pc:sldMk cId="3870604853" sldId="467"/>
            <ac:spMk id="23" creationId="{ADF22A87-4581-EDCB-FA4A-35DA6CD46F94}"/>
          </ac:spMkLst>
        </pc:spChg>
        <pc:spChg chg="add del mod">
          <ac:chgData name="Premathilake H. T. M it20265410" userId="f242275b-e3f0-4a99-9266-4605dd9ff9dd" providerId="ADAL" clId="{72318D44-D6FF-412D-AD45-161D2494A035}" dt="2023-03-26T10:17:08.605" v="1349" actId="478"/>
          <ac:spMkLst>
            <pc:docMk/>
            <pc:sldMk cId="3870604853" sldId="467"/>
            <ac:spMk id="24" creationId="{C2CE89DC-66E4-E410-A1FA-1626322854A7}"/>
          </ac:spMkLst>
        </pc:spChg>
        <pc:spChg chg="add mod">
          <ac:chgData name="Premathilake H. T. M it20265410" userId="f242275b-e3f0-4a99-9266-4605dd9ff9dd" providerId="ADAL" clId="{72318D44-D6FF-412D-AD45-161D2494A035}" dt="2023-03-26T12:52:14.198" v="2318" actId="122"/>
          <ac:spMkLst>
            <pc:docMk/>
            <pc:sldMk cId="3870604853" sldId="467"/>
            <ac:spMk id="33" creationId="{C3AD590C-456E-3B4D-2888-1E750886F36E}"/>
          </ac:spMkLst>
        </pc:spChg>
        <pc:spChg chg="add del mod">
          <ac:chgData name="Premathilake H. T. M it20265410" userId="f242275b-e3f0-4a99-9266-4605dd9ff9dd" providerId="ADAL" clId="{72318D44-D6FF-412D-AD45-161D2494A035}" dt="2023-03-26T11:59:02.663" v="2004" actId="12084"/>
          <ac:spMkLst>
            <pc:docMk/>
            <pc:sldMk cId="3870604853" sldId="467"/>
            <ac:spMk id="36" creationId="{CEC93251-0D04-AB39-834C-F9835BEF48D3}"/>
          </ac:spMkLst>
        </pc:spChg>
        <pc:spChg chg="add mod">
          <ac:chgData name="Premathilake H. T. M it20265410" userId="f242275b-e3f0-4a99-9266-4605dd9ff9dd" providerId="ADAL" clId="{72318D44-D6FF-412D-AD45-161D2494A035}" dt="2023-03-26T12:05:33.050" v="2041" actId="20577"/>
          <ac:spMkLst>
            <pc:docMk/>
            <pc:sldMk cId="3870604853" sldId="467"/>
            <ac:spMk id="37" creationId="{2E127D32-F260-C54C-B4FF-34886B9B4616}"/>
          </ac:spMkLst>
        </pc:spChg>
        <pc:spChg chg="add del mod">
          <ac:chgData name="Premathilake H. T. M it20265410" userId="f242275b-e3f0-4a99-9266-4605dd9ff9dd" providerId="ADAL" clId="{72318D44-D6FF-412D-AD45-161D2494A035}" dt="2023-03-26T11:50:57.191" v="1968"/>
          <ac:spMkLst>
            <pc:docMk/>
            <pc:sldMk cId="3870604853" sldId="467"/>
            <ac:spMk id="39" creationId="{3B8F1399-2FE7-145F-7EFA-8A80469B2C5E}"/>
          </ac:spMkLst>
        </pc:spChg>
        <pc:spChg chg="add del mod">
          <ac:chgData name="Premathilake H. T. M it20265410" userId="f242275b-e3f0-4a99-9266-4605dd9ff9dd" providerId="ADAL" clId="{72318D44-D6FF-412D-AD45-161D2494A035}" dt="2023-03-26T11:50:56.737" v="1966"/>
          <ac:spMkLst>
            <pc:docMk/>
            <pc:sldMk cId="3870604853" sldId="467"/>
            <ac:spMk id="40" creationId="{330AEF2E-B3B5-E04F-A8B3-789EB0F8B989}"/>
          </ac:spMkLst>
        </pc:spChg>
        <pc:spChg chg="add mod">
          <ac:chgData name="Premathilake H. T. M it20265410" userId="f242275b-e3f0-4a99-9266-4605dd9ff9dd" providerId="ADAL" clId="{72318D44-D6FF-412D-AD45-161D2494A035}" dt="2023-03-26T11:58:59.960" v="2002"/>
          <ac:spMkLst>
            <pc:docMk/>
            <pc:sldMk cId="3870604853" sldId="467"/>
            <ac:spMk id="43" creationId="{9180260C-7DD3-7E3F-D95B-E941312525D3}"/>
          </ac:spMkLst>
        </pc:spChg>
        <pc:spChg chg="add del mod">
          <ac:chgData name="Premathilake H. T. M it20265410" userId="f242275b-e3f0-4a99-9266-4605dd9ff9dd" providerId="ADAL" clId="{72318D44-D6FF-412D-AD45-161D2494A035}" dt="2023-03-26T11:59:23.390" v="2016"/>
          <ac:spMkLst>
            <pc:docMk/>
            <pc:sldMk cId="3870604853" sldId="467"/>
            <ac:spMk id="44" creationId="{C9F87CBF-4B09-1096-81B1-DE52626D3B02}"/>
          </ac:spMkLst>
        </pc:spChg>
        <pc:spChg chg="add del mod">
          <ac:chgData name="Premathilake H. T. M it20265410" userId="f242275b-e3f0-4a99-9266-4605dd9ff9dd" providerId="ADAL" clId="{72318D44-D6FF-412D-AD45-161D2494A035}" dt="2023-03-26T11:59:23.020" v="2015"/>
          <ac:spMkLst>
            <pc:docMk/>
            <pc:sldMk cId="3870604853" sldId="467"/>
            <ac:spMk id="45" creationId="{CF4327D9-D276-B11B-8074-905ABEF79B8C}"/>
          </ac:spMkLst>
        </pc:spChg>
        <pc:spChg chg="add del mod">
          <ac:chgData name="Premathilake H. T. M it20265410" userId="f242275b-e3f0-4a99-9266-4605dd9ff9dd" providerId="ADAL" clId="{72318D44-D6FF-412D-AD45-161D2494A035}" dt="2023-03-26T11:59:22.804" v="2014"/>
          <ac:spMkLst>
            <pc:docMk/>
            <pc:sldMk cId="3870604853" sldId="467"/>
            <ac:spMk id="46" creationId="{019290A8-D22D-DA3B-381F-6DE92E094C3A}"/>
          </ac:spMkLst>
        </pc:spChg>
        <pc:spChg chg="add del mod">
          <ac:chgData name="Premathilake H. T. M it20265410" userId="f242275b-e3f0-4a99-9266-4605dd9ff9dd" providerId="ADAL" clId="{72318D44-D6FF-412D-AD45-161D2494A035}" dt="2023-03-26T11:59:22.627" v="2013"/>
          <ac:spMkLst>
            <pc:docMk/>
            <pc:sldMk cId="3870604853" sldId="467"/>
            <ac:spMk id="47" creationId="{D7110D17-CC5C-99C5-5FF2-AB92B110422C}"/>
          </ac:spMkLst>
        </pc:spChg>
        <pc:graphicFrameChg chg="add del mod">
          <ac:chgData name="Premathilake H. T. M it20265410" userId="f242275b-e3f0-4a99-9266-4605dd9ff9dd" providerId="ADAL" clId="{72318D44-D6FF-412D-AD45-161D2494A035}" dt="2023-03-26T05:21:57.522" v="526" actId="478"/>
          <ac:graphicFrameMkLst>
            <pc:docMk/>
            <pc:sldMk cId="3870604853" sldId="467"/>
            <ac:graphicFrameMk id="22" creationId="{276CE7A9-97DD-DC06-C7B7-97264A1890B1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07:48:49.802" v="1195" actId="478"/>
          <ac:graphicFrameMkLst>
            <pc:docMk/>
            <pc:sldMk cId="3870604853" sldId="467"/>
            <ac:graphicFrameMk id="35" creationId="{C6C25C5A-F66C-7C9A-1717-AB7BEB5B628D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50:58.974" v="1971" actId="12084"/>
          <ac:graphicFrameMkLst>
            <pc:docMk/>
            <pc:sldMk cId="3870604853" sldId="467"/>
            <ac:graphicFrameMk id="38" creationId="{E6D27F01-5532-8043-924E-88E002AF53C3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57:04.313" v="1993" actId="12084"/>
          <ac:graphicFrameMkLst>
            <pc:docMk/>
            <pc:sldMk cId="3870604853" sldId="467"/>
            <ac:graphicFrameMk id="41" creationId="{C43DF4AB-E610-C3F2-2FA0-CBB4B6187ECE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59:02.663" v="2004" actId="12084"/>
          <ac:graphicFrameMkLst>
            <pc:docMk/>
            <pc:sldMk cId="3870604853" sldId="467"/>
            <ac:graphicFrameMk id="42" creationId="{7F1918EA-7F12-DC7D-9900-22667C045E33}"/>
          </ac:graphicFrameMkLst>
        </pc:graphicFrameChg>
        <pc:picChg chg="mod ord">
          <ac:chgData name="Premathilake H. T. M it20265410" userId="f242275b-e3f0-4a99-9266-4605dd9ff9dd" providerId="ADAL" clId="{72318D44-D6FF-412D-AD45-161D2494A035}" dt="2023-03-26T05:42:21.668" v="654" actId="167"/>
          <ac:picMkLst>
            <pc:docMk/>
            <pc:sldMk cId="3870604853" sldId="467"/>
            <ac:picMk id="2" creationId="{6142A3A3-E824-1EA1-40B3-A5A644B39356}"/>
          </ac:picMkLst>
        </pc:picChg>
        <pc:picChg chg="add del mod">
          <ac:chgData name="Premathilake H. T. M it20265410" userId="f242275b-e3f0-4a99-9266-4605dd9ff9dd" providerId="ADAL" clId="{72318D44-D6FF-412D-AD45-161D2494A035}" dt="2023-03-26T05:50:00.995" v="677" actId="478"/>
          <ac:picMkLst>
            <pc:docMk/>
            <pc:sldMk cId="3870604853" sldId="467"/>
            <ac:picMk id="4" creationId="{486C056D-2FF5-59BA-3D5C-95BB32B1E66D}"/>
          </ac:picMkLst>
        </pc:picChg>
        <pc:picChg chg="add del mod">
          <ac:chgData name="Premathilake H. T. M it20265410" userId="f242275b-e3f0-4a99-9266-4605dd9ff9dd" providerId="ADAL" clId="{72318D44-D6FF-412D-AD45-161D2494A035}" dt="2023-03-26T05:14:08.650" v="469" actId="478"/>
          <ac:picMkLst>
            <pc:docMk/>
            <pc:sldMk cId="3870604853" sldId="467"/>
            <ac:picMk id="6" creationId="{0501035F-0EAA-B4A7-9AE6-F5DA29D0DE59}"/>
          </ac:picMkLst>
        </pc:picChg>
        <pc:picChg chg="add del mod">
          <ac:chgData name="Premathilake H. T. M it20265410" userId="f242275b-e3f0-4a99-9266-4605dd9ff9dd" providerId="ADAL" clId="{72318D44-D6FF-412D-AD45-161D2494A035}" dt="2023-03-26T05:47:34.628" v="656" actId="478"/>
          <ac:picMkLst>
            <pc:docMk/>
            <pc:sldMk cId="3870604853" sldId="467"/>
            <ac:picMk id="8" creationId="{DAD0FABF-2287-D512-AE9B-87CAED892A3E}"/>
          </ac:picMkLst>
        </pc:picChg>
        <pc:picChg chg="add del mod">
          <ac:chgData name="Premathilake H. T. M it20265410" userId="f242275b-e3f0-4a99-9266-4605dd9ff9dd" providerId="ADAL" clId="{72318D44-D6FF-412D-AD45-161D2494A035}" dt="2023-03-26T05:14:38.691" v="479" actId="478"/>
          <ac:picMkLst>
            <pc:docMk/>
            <pc:sldMk cId="3870604853" sldId="467"/>
            <ac:picMk id="10" creationId="{73CC29CB-FABD-CD0C-5C95-9C3CC7F80F42}"/>
          </ac:picMkLst>
        </pc:picChg>
        <pc:picChg chg="add del mod">
          <ac:chgData name="Premathilake H. T. M it20265410" userId="f242275b-e3f0-4a99-9266-4605dd9ff9dd" providerId="ADAL" clId="{72318D44-D6FF-412D-AD45-161D2494A035}" dt="2023-03-26T05:15:39.149" v="493" actId="478"/>
          <ac:picMkLst>
            <pc:docMk/>
            <pc:sldMk cId="3870604853" sldId="467"/>
            <ac:picMk id="12" creationId="{301D0F26-4065-0357-91B6-42CDBB9CB96B}"/>
          </ac:picMkLst>
        </pc:picChg>
        <pc:picChg chg="add mod">
          <ac:chgData name="Premathilake H. T. M it20265410" userId="f242275b-e3f0-4a99-9266-4605dd9ff9dd" providerId="ADAL" clId="{72318D44-D6FF-412D-AD45-161D2494A035}" dt="2023-03-26T17:16:47.600" v="4616" actId="1037"/>
          <ac:picMkLst>
            <pc:docMk/>
            <pc:sldMk cId="3870604853" sldId="467"/>
            <ac:picMk id="14" creationId="{D0249816-619D-0D6A-9B50-AF13D8592902}"/>
          </ac:picMkLst>
        </pc:picChg>
        <pc:picChg chg="add del mod">
          <ac:chgData name="Premathilake H. T. M it20265410" userId="f242275b-e3f0-4a99-9266-4605dd9ff9dd" providerId="ADAL" clId="{72318D44-D6FF-412D-AD45-161D2494A035}" dt="2023-03-26T05:16:48.116" v="497" actId="478"/>
          <ac:picMkLst>
            <pc:docMk/>
            <pc:sldMk cId="3870604853" sldId="467"/>
            <ac:picMk id="16" creationId="{D904790A-EFF7-725A-C7AE-561A3B7F2054}"/>
          </ac:picMkLst>
        </pc:picChg>
        <pc:picChg chg="add mod">
          <ac:chgData name="Premathilake H. T. M it20265410" userId="f242275b-e3f0-4a99-9266-4605dd9ff9dd" providerId="ADAL" clId="{72318D44-D6FF-412D-AD45-161D2494A035}" dt="2023-03-26T17:16:50.195" v="4625" actId="1037"/>
          <ac:picMkLst>
            <pc:docMk/>
            <pc:sldMk cId="3870604853" sldId="467"/>
            <ac:picMk id="18" creationId="{069BB248-950C-04E3-E1E1-744F261FD73F}"/>
          </ac:picMkLst>
        </pc:picChg>
        <pc:picChg chg="add mod">
          <ac:chgData name="Premathilake H. T. M it20265410" userId="f242275b-e3f0-4a99-9266-4605dd9ff9dd" providerId="ADAL" clId="{72318D44-D6FF-412D-AD45-161D2494A035}" dt="2023-03-26T17:16:53.377" v="4632" actId="1037"/>
          <ac:picMkLst>
            <pc:docMk/>
            <pc:sldMk cId="3870604853" sldId="467"/>
            <ac:picMk id="20" creationId="{C5CEA06B-201D-77C7-3BDA-C11B8D69D9B3}"/>
          </ac:picMkLst>
        </pc:picChg>
        <pc:picChg chg="add del mod">
          <ac:chgData name="Premathilake H. T. M it20265410" userId="f242275b-e3f0-4a99-9266-4605dd9ff9dd" providerId="ADAL" clId="{72318D44-D6FF-412D-AD45-161D2494A035}" dt="2023-03-26T05:47:45.537" v="658" actId="478"/>
          <ac:picMkLst>
            <pc:docMk/>
            <pc:sldMk cId="3870604853" sldId="467"/>
            <ac:picMk id="26" creationId="{C8E71E39-4640-357B-F0E0-055AE029DEF6}"/>
          </ac:picMkLst>
        </pc:picChg>
        <pc:picChg chg="add mod">
          <ac:chgData name="Premathilake H. T. M it20265410" userId="f242275b-e3f0-4a99-9266-4605dd9ff9dd" providerId="ADAL" clId="{72318D44-D6FF-412D-AD45-161D2494A035}" dt="2023-03-26T05:48:12.987" v="659"/>
          <ac:picMkLst>
            <pc:docMk/>
            <pc:sldMk cId="3870604853" sldId="467"/>
            <ac:picMk id="28" creationId="{A9D509C5-AAF4-5011-3F99-B22A71013DD5}"/>
          </ac:picMkLst>
        </pc:picChg>
        <pc:picChg chg="add mod">
          <ac:chgData name="Premathilake H. T. M it20265410" userId="f242275b-e3f0-4a99-9266-4605dd9ff9dd" providerId="ADAL" clId="{72318D44-D6FF-412D-AD45-161D2494A035}" dt="2023-03-26T17:16:20.779" v="4606" actId="1440"/>
          <ac:picMkLst>
            <pc:docMk/>
            <pc:sldMk cId="3870604853" sldId="467"/>
            <ac:picMk id="30" creationId="{A1FFEF69-A127-B811-2367-24FF18E56CDE}"/>
          </ac:picMkLst>
        </pc:picChg>
        <pc:picChg chg="add mod">
          <ac:chgData name="Premathilake H. T. M it20265410" userId="f242275b-e3f0-4a99-9266-4605dd9ff9dd" providerId="ADAL" clId="{72318D44-D6FF-412D-AD45-161D2494A035}" dt="2023-03-26T17:16:14.371" v="4604" actId="1440"/>
          <ac:picMkLst>
            <pc:docMk/>
            <pc:sldMk cId="3870604853" sldId="467"/>
            <ac:picMk id="32" creationId="{EA8C1385-AABF-E561-E9D4-5A6EF83AB95F}"/>
          </ac:picMkLst>
        </pc:picChg>
        <pc:picChg chg="add mod">
          <ac:chgData name="Premathilake H. T. M it20265410" userId="f242275b-e3f0-4a99-9266-4605dd9ff9dd" providerId="ADAL" clId="{72318D44-D6FF-412D-AD45-161D2494A035}" dt="2023-03-26T06:27:55.255" v="1026"/>
          <ac:picMkLst>
            <pc:docMk/>
            <pc:sldMk cId="3870604853" sldId="467"/>
            <ac:picMk id="34" creationId="{BBAC6B73-4BEE-EE78-55A8-54DCDBBE2778}"/>
          </ac:picMkLst>
        </pc:picChg>
      </pc:sldChg>
      <pc:sldChg chg="addSp delSp modSp new mod">
        <pc:chgData name="Premathilake H. T. M it20265410" userId="f242275b-e3f0-4a99-9266-4605dd9ff9dd" providerId="ADAL" clId="{72318D44-D6FF-412D-AD45-161D2494A035}" dt="2023-03-26T17:01:17.190" v="4538" actId="12385"/>
        <pc:sldMkLst>
          <pc:docMk/>
          <pc:sldMk cId="3598820331" sldId="468"/>
        </pc:sldMkLst>
        <pc:spChg chg="mod">
          <ac:chgData name="Premathilake H. T. M it20265410" userId="f242275b-e3f0-4a99-9266-4605dd9ff9dd" providerId="ADAL" clId="{72318D44-D6FF-412D-AD45-161D2494A035}" dt="2023-03-26T16:26:12.294" v="4048" actId="255"/>
          <ac:spMkLst>
            <pc:docMk/>
            <pc:sldMk cId="3598820331" sldId="468"/>
            <ac:spMk id="2" creationId="{92CCA7A1-63FB-630E-AC3C-19B715E3B7E6}"/>
          </ac:spMkLst>
        </pc:spChg>
        <pc:spChg chg="add del mod">
          <ac:chgData name="Premathilake H. T. M it20265410" userId="f242275b-e3f0-4a99-9266-4605dd9ff9dd" providerId="ADAL" clId="{72318D44-D6FF-412D-AD45-161D2494A035}" dt="2023-03-26T12:16:57.488" v="2147" actId="478"/>
          <ac:spMkLst>
            <pc:docMk/>
            <pc:sldMk cId="3598820331" sldId="468"/>
            <ac:spMk id="5" creationId="{0067B643-EC6C-834E-05EE-C13E40ED554C}"/>
          </ac:spMkLst>
        </pc:spChg>
        <pc:graphicFrameChg chg="modGraphic">
          <ac:chgData name="Premathilake H. T. M it20265410" userId="f242275b-e3f0-4a99-9266-4605dd9ff9dd" providerId="ADAL" clId="{72318D44-D6FF-412D-AD45-161D2494A035}" dt="2023-03-26T17:01:17.190" v="4538" actId="12385"/>
          <ac:graphicFrameMkLst>
            <pc:docMk/>
            <pc:sldMk cId="3598820331" sldId="468"/>
            <ac:graphicFrameMk id="5" creationId="{2BAA44C6-3CF1-9DBE-4DC5-F2474C5FF135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16:25:58.594" v="4043" actId="167"/>
          <ac:picMkLst>
            <pc:docMk/>
            <pc:sldMk cId="3598820331" sldId="468"/>
            <ac:picMk id="3" creationId="{C89B7B1E-6DB8-BB80-1EA3-EFCF0CF3985A}"/>
          </ac:picMkLst>
        </pc:picChg>
        <pc:picChg chg="add mod">
          <ac:chgData name="Premathilake H. T. M it20265410" userId="f242275b-e3f0-4a99-9266-4605dd9ff9dd" providerId="ADAL" clId="{72318D44-D6FF-412D-AD45-161D2494A035}" dt="2023-03-26T10:14:43.030" v="1263"/>
          <ac:picMkLst>
            <pc:docMk/>
            <pc:sldMk cId="3598820331" sldId="468"/>
            <ac:picMk id="4" creationId="{E4AED90F-C97F-ABFC-3E72-F738A25BF621}"/>
          </ac:picMkLst>
        </pc:picChg>
      </pc:sldChg>
      <pc:sldChg chg="addSp delSp modSp new mod">
        <pc:chgData name="Premathilake H. T. M it20265410" userId="f242275b-e3f0-4a99-9266-4605dd9ff9dd" providerId="ADAL" clId="{72318D44-D6FF-412D-AD45-161D2494A035}" dt="2023-03-26T16:25:52.390" v="4042" actId="1076"/>
        <pc:sldMkLst>
          <pc:docMk/>
          <pc:sldMk cId="1487838018" sldId="469"/>
        </pc:sldMkLst>
        <pc:spChg chg="mod">
          <ac:chgData name="Premathilake H. T. M it20265410" userId="f242275b-e3f0-4a99-9266-4605dd9ff9dd" providerId="ADAL" clId="{72318D44-D6FF-412D-AD45-161D2494A035}" dt="2023-03-26T16:25:52.390" v="4042" actId="1076"/>
          <ac:spMkLst>
            <pc:docMk/>
            <pc:sldMk cId="1487838018" sldId="469"/>
            <ac:spMk id="2" creationId="{64BFCC9A-10A7-C8A2-9D60-9041A0F908AC}"/>
          </ac:spMkLst>
        </pc:spChg>
        <pc:spChg chg="add del mod">
          <ac:chgData name="Premathilake H. T. M it20265410" userId="f242275b-e3f0-4a99-9266-4605dd9ff9dd" providerId="ADAL" clId="{72318D44-D6FF-412D-AD45-161D2494A035}" dt="2023-03-26T12:16:54.744" v="2146" actId="478"/>
          <ac:spMkLst>
            <pc:docMk/>
            <pc:sldMk cId="1487838018" sldId="469"/>
            <ac:spMk id="5" creationId="{546A4A29-66F5-BD25-2E18-42406172BA13}"/>
          </ac:spMkLst>
        </pc:spChg>
        <pc:picChg chg="ord">
          <ac:chgData name="Premathilake H. T. M it20265410" userId="f242275b-e3f0-4a99-9266-4605dd9ff9dd" providerId="ADAL" clId="{72318D44-D6FF-412D-AD45-161D2494A035}" dt="2023-03-26T16:25:31.301" v="4034" actId="167"/>
          <ac:picMkLst>
            <pc:docMk/>
            <pc:sldMk cId="1487838018" sldId="469"/>
            <ac:picMk id="3" creationId="{E76CB97A-5480-C734-5E4E-4C2E7D88FF24}"/>
          </ac:picMkLst>
        </pc:picChg>
        <pc:picChg chg="add mod">
          <ac:chgData name="Premathilake H. T. M it20265410" userId="f242275b-e3f0-4a99-9266-4605dd9ff9dd" providerId="ADAL" clId="{72318D44-D6FF-412D-AD45-161D2494A035}" dt="2023-03-26T10:14:44.672" v="1264"/>
          <ac:picMkLst>
            <pc:docMk/>
            <pc:sldMk cId="1487838018" sldId="469"/>
            <ac:picMk id="4" creationId="{E3713BFB-7180-7E47-6CF9-D13110710175}"/>
          </ac:picMkLst>
        </pc:picChg>
      </pc:sldChg>
      <pc:sldChg chg="add del">
        <pc:chgData name="Premathilake H. T. M it20265410" userId="f242275b-e3f0-4a99-9266-4605dd9ff9dd" providerId="ADAL" clId="{72318D44-D6FF-412D-AD45-161D2494A035}" dt="2023-03-26T06:08:53.958" v="804"/>
        <pc:sldMkLst>
          <pc:docMk/>
          <pc:sldMk cId="1289095847" sldId="470"/>
        </pc:sldMkLst>
      </pc:sldChg>
      <pc:sldChg chg="addSp delSp modSp mod">
        <pc:chgData name="Premathilake H. T. M it20265410" userId="f242275b-e3f0-4a99-9266-4605dd9ff9dd" providerId="ADAL" clId="{72318D44-D6FF-412D-AD45-161D2494A035}" dt="2023-03-26T17:15:43.829" v="4603"/>
        <pc:sldMkLst>
          <pc:docMk/>
          <pc:sldMk cId="3895951674" sldId="470"/>
        </pc:sldMkLst>
        <pc:spChg chg="add del mod">
          <ac:chgData name="Premathilake H. T. M it20265410" userId="f242275b-e3f0-4a99-9266-4605dd9ff9dd" providerId="ADAL" clId="{72318D44-D6FF-412D-AD45-161D2494A035}" dt="2023-03-26T12:25:03.552" v="2263" actId="27636"/>
          <ac:spMkLst>
            <pc:docMk/>
            <pc:sldMk cId="3895951674" sldId="470"/>
            <ac:spMk id="2" creationId="{15462FE2-BC43-3629-F861-270397A4F2CD}"/>
          </ac:spMkLst>
        </pc:spChg>
        <pc:spChg chg="add mod">
          <ac:chgData name="Premathilake H. T. M it20265410" userId="f242275b-e3f0-4a99-9266-4605dd9ff9dd" providerId="ADAL" clId="{72318D44-D6FF-412D-AD45-161D2494A035}" dt="2023-03-26T06:27:14.587" v="1019" actId="1036"/>
          <ac:spMkLst>
            <pc:docMk/>
            <pc:sldMk cId="3895951674" sldId="470"/>
            <ac:spMk id="3" creationId="{BB19FCE5-E942-F9EE-AC5E-3E8A93C8B214}"/>
          </ac:spMkLst>
        </pc:spChg>
        <pc:spChg chg="add del mod">
          <ac:chgData name="Premathilake H. T. M it20265410" userId="f242275b-e3f0-4a99-9266-4605dd9ff9dd" providerId="ADAL" clId="{72318D44-D6FF-412D-AD45-161D2494A035}" dt="2023-03-26T06:26:17.163" v="979" actId="478"/>
          <ac:spMkLst>
            <pc:docMk/>
            <pc:sldMk cId="3895951674" sldId="470"/>
            <ac:spMk id="5" creationId="{583EA025-0117-5B2E-93BC-FDFBEBF0F4AF}"/>
          </ac:spMkLst>
        </pc:spChg>
        <pc:spChg chg="mod">
          <ac:chgData name="Premathilake H. T. M it20265410" userId="f242275b-e3f0-4a99-9266-4605dd9ff9dd" providerId="ADAL" clId="{72318D44-D6FF-412D-AD45-161D2494A035}" dt="2023-03-26T11:04:59.378" v="1377" actId="1076"/>
          <ac:spMkLst>
            <pc:docMk/>
            <pc:sldMk cId="3895951674" sldId="470"/>
            <ac:spMk id="6" creationId="{6AD92A22-BA84-052F-AF08-0ED1792BB6DD}"/>
          </ac:spMkLst>
        </pc:spChg>
        <pc:spChg chg="add del mod">
          <ac:chgData name="Premathilake H. T. M it20265410" userId="f242275b-e3f0-4a99-9266-4605dd9ff9dd" providerId="ADAL" clId="{72318D44-D6FF-412D-AD45-161D2494A035}" dt="2023-03-26T06:26:16.360" v="977"/>
          <ac:spMkLst>
            <pc:docMk/>
            <pc:sldMk cId="3895951674" sldId="470"/>
            <ac:spMk id="7" creationId="{C565EC1B-82BE-DC71-CC96-2B72D841B349}"/>
          </ac:spMkLst>
        </pc:spChg>
        <pc:spChg chg="del">
          <ac:chgData name="Premathilake H. T. M it20265410" userId="f242275b-e3f0-4a99-9266-4605dd9ff9dd" providerId="ADAL" clId="{72318D44-D6FF-412D-AD45-161D2494A035}" dt="2023-03-26T06:21:08.264" v="911" actId="478"/>
          <ac:spMkLst>
            <pc:docMk/>
            <pc:sldMk cId="3895951674" sldId="470"/>
            <ac:spMk id="15" creationId="{DBB9DF2F-DD14-3A0D-0FDC-AEB95CFB4D20}"/>
          </ac:spMkLst>
        </pc:spChg>
        <pc:graphicFrameChg chg="mod">
          <ac:chgData name="Premathilake H. T. M it20265410" userId="f242275b-e3f0-4a99-9266-4605dd9ff9dd" providerId="ADAL" clId="{72318D44-D6FF-412D-AD45-161D2494A035}" dt="2023-03-26T17:15:43.829" v="4603"/>
          <ac:graphicFrameMkLst>
            <pc:docMk/>
            <pc:sldMk cId="3895951674" sldId="470"/>
            <ac:graphicFrameMk id="5" creationId="{EE9263F2-F042-E357-8672-BB55E46DB93D}"/>
          </ac:graphicFrameMkLst>
        </pc:graphicFrameChg>
        <pc:graphicFrameChg chg="add del mod modGraphic">
          <ac:chgData name="Premathilake H. T. M it20265410" userId="f242275b-e3f0-4a99-9266-4605dd9ff9dd" providerId="ADAL" clId="{72318D44-D6FF-412D-AD45-161D2494A035}" dt="2023-03-26T15:34:09.844" v="3735" actId="478"/>
          <ac:graphicFrameMkLst>
            <pc:docMk/>
            <pc:sldMk cId="3895951674" sldId="470"/>
            <ac:graphicFrameMk id="8" creationId="{C2AAC084-C2C1-24FF-6E69-C335E1B80BFB}"/>
          </ac:graphicFrameMkLst>
        </pc:graphicFrameChg>
        <pc:picChg chg="mod">
          <ac:chgData name="Premathilake H. T. M it20265410" userId="f242275b-e3f0-4a99-9266-4605dd9ff9dd" providerId="ADAL" clId="{72318D44-D6FF-412D-AD45-161D2494A035}" dt="2023-03-26T15:34:33.156" v="3736" actId="1035"/>
          <ac:picMkLst>
            <pc:docMk/>
            <pc:sldMk cId="3895951674" sldId="470"/>
            <ac:picMk id="12" creationId="{E23C8D07-7D15-E911-4596-85460D8543BE}"/>
          </ac:picMkLst>
        </pc:picChg>
      </pc:sldChg>
      <pc:sldChg chg="add del">
        <pc:chgData name="Premathilake H. T. M it20265410" userId="f242275b-e3f0-4a99-9266-4605dd9ff9dd" providerId="ADAL" clId="{72318D44-D6FF-412D-AD45-161D2494A035}" dt="2023-03-26T06:08:56.751" v="807"/>
        <pc:sldMkLst>
          <pc:docMk/>
          <pc:sldMk cId="3909577309" sldId="470"/>
        </pc:sldMkLst>
      </pc:sldChg>
      <pc:sldChg chg="del">
        <pc:chgData name="Premathilake H. T. M it20265410" userId="f242275b-e3f0-4a99-9266-4605dd9ff9dd" providerId="ADAL" clId="{72318D44-D6FF-412D-AD45-161D2494A035}" dt="2023-03-26T10:14:51.540" v="1265" actId="47"/>
        <pc:sldMkLst>
          <pc:docMk/>
          <pc:sldMk cId="827904618" sldId="471"/>
        </pc:sldMkLst>
      </pc:sldChg>
      <pc:sldChg chg="modSp mod">
        <pc:chgData name="Premathilake H. T. M it20265410" userId="f242275b-e3f0-4a99-9266-4605dd9ff9dd" providerId="ADAL" clId="{72318D44-D6FF-412D-AD45-161D2494A035}" dt="2023-03-26T14:58:10.884" v="3160" actId="1036"/>
        <pc:sldMkLst>
          <pc:docMk/>
          <pc:sldMk cId="3298173890" sldId="472"/>
        </pc:sldMkLst>
        <pc:spChg chg="mod">
          <ac:chgData name="Premathilake H. T. M it20265410" userId="f242275b-e3f0-4a99-9266-4605dd9ff9dd" providerId="ADAL" clId="{72318D44-D6FF-412D-AD45-161D2494A035}" dt="2023-03-26T14:57:49.062" v="3107" actId="1035"/>
          <ac:spMkLst>
            <pc:docMk/>
            <pc:sldMk cId="3298173890" sldId="472"/>
            <ac:spMk id="17" creationId="{FF973EA3-8C18-2409-0726-BB30D993EED1}"/>
          </ac:spMkLst>
        </pc:spChg>
        <pc:picChg chg="mod">
          <ac:chgData name="Premathilake H. T. M it20265410" userId="f242275b-e3f0-4a99-9266-4605dd9ff9dd" providerId="ADAL" clId="{72318D44-D6FF-412D-AD45-161D2494A035}" dt="2023-03-26T14:58:10.884" v="3160" actId="1036"/>
          <ac:picMkLst>
            <pc:docMk/>
            <pc:sldMk cId="3298173890" sldId="472"/>
            <ac:picMk id="4" creationId="{5BA9CE45-31A7-F1C9-DFD5-6AF865E271B4}"/>
          </ac:picMkLst>
        </pc:picChg>
        <pc:picChg chg="mod">
          <ac:chgData name="Premathilake H. T. M it20265410" userId="f242275b-e3f0-4a99-9266-4605dd9ff9dd" providerId="ADAL" clId="{72318D44-D6FF-412D-AD45-161D2494A035}" dt="2023-03-26T14:58:03.538" v="3145" actId="1035"/>
          <ac:picMkLst>
            <pc:docMk/>
            <pc:sldMk cId="3298173890" sldId="472"/>
            <ac:picMk id="11" creationId="{9990FFFE-A9B4-17EE-9066-1CBFEFE70A2D}"/>
          </ac:picMkLst>
        </pc:picChg>
        <pc:picChg chg="mod">
          <ac:chgData name="Premathilake H. T. M it20265410" userId="f242275b-e3f0-4a99-9266-4605dd9ff9dd" providerId="ADAL" clId="{72318D44-D6FF-412D-AD45-161D2494A035}" dt="2023-03-26T14:57:55.926" v="3121" actId="1035"/>
          <ac:picMkLst>
            <pc:docMk/>
            <pc:sldMk cId="3298173890" sldId="472"/>
            <ac:picMk id="13" creationId="{B917E837-4963-63A0-36E8-B3223E843743}"/>
          </ac:picMkLst>
        </pc:picChg>
        <pc:picChg chg="mod">
          <ac:chgData name="Premathilake H. T. M it20265410" userId="f242275b-e3f0-4a99-9266-4605dd9ff9dd" providerId="ADAL" clId="{72318D44-D6FF-412D-AD45-161D2494A035}" dt="2023-03-26T14:58:00.196" v="3137" actId="1036"/>
          <ac:picMkLst>
            <pc:docMk/>
            <pc:sldMk cId="3298173890" sldId="472"/>
            <ac:picMk id="15" creationId="{7CAAA3FF-512B-900D-7EF6-2CEB6147B595}"/>
          </ac:picMkLst>
        </pc:picChg>
      </pc:sldChg>
      <pc:sldChg chg="addSp delSp modSp mod ord">
        <pc:chgData name="Premathilake H. T. M it20265410" userId="f242275b-e3f0-4a99-9266-4605dd9ff9dd" providerId="ADAL" clId="{72318D44-D6FF-412D-AD45-161D2494A035}" dt="2023-03-26T16:08:27.534" v="3935" actId="122"/>
        <pc:sldMkLst>
          <pc:docMk/>
          <pc:sldMk cId="273326042" sldId="473"/>
        </pc:sldMkLst>
        <pc:spChg chg="mod">
          <ac:chgData name="Premathilake H. T. M it20265410" userId="f242275b-e3f0-4a99-9266-4605dd9ff9dd" providerId="ADAL" clId="{72318D44-D6FF-412D-AD45-161D2494A035}" dt="2023-03-26T12:14:43.993" v="2122" actId="108"/>
          <ac:spMkLst>
            <pc:docMk/>
            <pc:sldMk cId="273326042" sldId="473"/>
            <ac:spMk id="2" creationId="{15462FE2-BC43-3629-F861-270397A4F2CD}"/>
          </ac:spMkLst>
        </pc:spChg>
        <pc:spChg chg="del">
          <ac:chgData name="Premathilake H. T. M it20265410" userId="f242275b-e3f0-4a99-9266-4605dd9ff9dd" providerId="ADAL" clId="{72318D44-D6FF-412D-AD45-161D2494A035}" dt="2023-03-26T12:09:48.248" v="2048" actId="478"/>
          <ac:spMkLst>
            <pc:docMk/>
            <pc:sldMk cId="273326042" sldId="473"/>
            <ac:spMk id="3" creationId="{BB19FCE5-E942-F9EE-AC5E-3E8A93C8B214}"/>
          </ac:spMkLst>
        </pc:spChg>
        <pc:spChg chg="add mod">
          <ac:chgData name="Premathilake H. T. M it20265410" userId="f242275b-e3f0-4a99-9266-4605dd9ff9dd" providerId="ADAL" clId="{72318D44-D6FF-412D-AD45-161D2494A035}" dt="2023-03-26T16:08:27.534" v="3935" actId="122"/>
          <ac:spMkLst>
            <pc:docMk/>
            <pc:sldMk cId="273326042" sldId="473"/>
            <ac:spMk id="4" creationId="{557A5116-EB84-FD68-47F4-2E346180980C}"/>
          </ac:spMkLst>
        </pc:spChg>
        <pc:spChg chg="add del mod">
          <ac:chgData name="Premathilake H. T. M it20265410" userId="f242275b-e3f0-4a99-9266-4605dd9ff9dd" providerId="ADAL" clId="{72318D44-D6FF-412D-AD45-161D2494A035}" dt="2023-03-26T12:15:55.150" v="2125"/>
          <ac:spMkLst>
            <pc:docMk/>
            <pc:sldMk cId="273326042" sldId="473"/>
            <ac:spMk id="5" creationId="{740A2536-90B4-02B6-2860-D979503A94F2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0:14:59.707" v="1268" actId="47"/>
        <pc:sldMkLst>
          <pc:docMk/>
          <pc:sldMk cId="1924495179" sldId="474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24:55.503" v="4017" actId="1076"/>
        <pc:sldMkLst>
          <pc:docMk/>
          <pc:sldMk cId="108396720" sldId="475"/>
        </pc:sldMkLst>
        <pc:spChg chg="del mod">
          <ac:chgData name="Premathilake H. T. M it20265410" userId="f242275b-e3f0-4a99-9266-4605dd9ff9dd" providerId="ADAL" clId="{72318D44-D6FF-412D-AD45-161D2494A035}" dt="2023-03-26T16:24:22.493" v="4003" actId="478"/>
          <ac:spMkLst>
            <pc:docMk/>
            <pc:sldMk cId="108396720" sldId="475"/>
            <ac:spMk id="2" creationId="{64BFCC9A-10A7-C8A2-9D60-9041A0F908AC}"/>
          </ac:spMkLst>
        </pc:spChg>
        <pc:spChg chg="add del mod">
          <ac:chgData name="Premathilake H. T. M it20265410" userId="f242275b-e3f0-4a99-9266-4605dd9ff9dd" providerId="ADAL" clId="{72318D44-D6FF-412D-AD45-161D2494A035}" dt="2023-03-26T16:24:25.942" v="4004" actId="478"/>
          <ac:spMkLst>
            <pc:docMk/>
            <pc:sldMk cId="108396720" sldId="475"/>
            <ac:spMk id="6" creationId="{80AC3BC6-62B0-FF0E-37E6-B33CF680050E}"/>
          </ac:spMkLst>
        </pc:spChg>
        <pc:spChg chg="add mod">
          <ac:chgData name="Premathilake H. T. M it20265410" userId="f242275b-e3f0-4a99-9266-4605dd9ff9dd" providerId="ADAL" clId="{72318D44-D6FF-412D-AD45-161D2494A035}" dt="2023-03-26T16:24:55.503" v="4017" actId="1076"/>
          <ac:spMkLst>
            <pc:docMk/>
            <pc:sldMk cId="108396720" sldId="475"/>
            <ac:spMk id="8" creationId="{316B2130-80E3-E5E9-67DB-53DD3541B120}"/>
          </ac:spMkLst>
        </pc:spChg>
        <pc:picChg chg="ord">
          <ac:chgData name="Premathilake H. T. M it20265410" userId="f242275b-e3f0-4a99-9266-4605dd9ff9dd" providerId="ADAL" clId="{72318D44-D6FF-412D-AD45-161D2494A035}" dt="2023-03-26T10:15:04.725" v="1269" actId="167"/>
          <ac:picMkLst>
            <pc:docMk/>
            <pc:sldMk cId="108396720" sldId="475"/>
            <ac:picMk id="3" creationId="{E76CB97A-5480-C734-5E4E-4C2E7D88FF24}"/>
          </ac:picMkLst>
        </pc:picChg>
      </pc:sldChg>
      <pc:sldChg chg="new del">
        <pc:chgData name="Premathilake H. T. M it20265410" userId="f242275b-e3f0-4a99-9266-4605dd9ff9dd" providerId="ADAL" clId="{72318D44-D6FF-412D-AD45-161D2494A035}" dt="2023-03-26T10:15:24.929" v="1286" actId="47"/>
        <pc:sldMkLst>
          <pc:docMk/>
          <pc:sldMk cId="290856587" sldId="476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25:23.361" v="4033" actId="20577"/>
        <pc:sldMkLst>
          <pc:docMk/>
          <pc:sldMk cId="658078233" sldId="477"/>
        </pc:sldMkLst>
        <pc:spChg chg="del mod">
          <ac:chgData name="Premathilake H. T. M it20265410" userId="f242275b-e3f0-4a99-9266-4605dd9ff9dd" providerId="ADAL" clId="{72318D44-D6FF-412D-AD45-161D2494A035}" dt="2023-03-26T16:25:08.197" v="4020" actId="478"/>
          <ac:spMkLst>
            <pc:docMk/>
            <pc:sldMk cId="658078233" sldId="477"/>
            <ac:spMk id="2" creationId="{64BFCC9A-10A7-C8A2-9D60-9041A0F908AC}"/>
          </ac:spMkLst>
        </pc:spChg>
        <pc:spChg chg="add mod">
          <ac:chgData name="Premathilake H. T. M it20265410" userId="f242275b-e3f0-4a99-9266-4605dd9ff9dd" providerId="ADAL" clId="{72318D44-D6FF-412D-AD45-161D2494A035}" dt="2023-03-26T16:25:23.361" v="4033" actId="20577"/>
          <ac:spMkLst>
            <pc:docMk/>
            <pc:sldMk cId="658078233" sldId="477"/>
            <ac:spMk id="5" creationId="{2DA9DCD0-6B9C-10DC-5EA1-B8839928AAF9}"/>
          </ac:spMkLst>
        </pc:spChg>
        <pc:spChg chg="add del mod">
          <ac:chgData name="Premathilake H. T. M it20265410" userId="f242275b-e3f0-4a99-9266-4605dd9ff9dd" providerId="ADAL" clId="{72318D44-D6FF-412D-AD45-161D2494A035}" dt="2023-03-26T16:25:10.488" v="4021" actId="478"/>
          <ac:spMkLst>
            <pc:docMk/>
            <pc:sldMk cId="658078233" sldId="477"/>
            <ac:spMk id="7" creationId="{10C3AB33-9394-E973-1744-244571C7A144}"/>
          </ac:spMkLst>
        </pc:spChg>
        <pc:picChg chg="mod">
          <ac:chgData name="Premathilake H. T. M it20265410" userId="f242275b-e3f0-4a99-9266-4605dd9ff9dd" providerId="ADAL" clId="{72318D44-D6FF-412D-AD45-161D2494A035}" dt="2023-03-26T16:25:13.224" v="4023" actId="1076"/>
          <ac:picMkLst>
            <pc:docMk/>
            <pc:sldMk cId="658078233" sldId="477"/>
            <ac:picMk id="3" creationId="{E76CB97A-5480-C734-5E4E-4C2E7D88FF24}"/>
          </ac:picMkLst>
        </pc:picChg>
      </pc:sldChg>
      <pc:sldChg chg="addSp modSp new del">
        <pc:chgData name="Premathilake H. T. M it20265410" userId="f242275b-e3f0-4a99-9266-4605dd9ff9dd" providerId="ADAL" clId="{72318D44-D6FF-412D-AD45-161D2494A035}" dt="2023-03-26T12:22:52.928" v="2235" actId="47"/>
        <pc:sldMkLst>
          <pc:docMk/>
          <pc:sldMk cId="685425085" sldId="478"/>
        </pc:sldMkLst>
        <pc:spChg chg="add mod">
          <ac:chgData name="Premathilake H. T. M it20265410" userId="f242275b-e3f0-4a99-9266-4605dd9ff9dd" providerId="ADAL" clId="{72318D44-D6FF-412D-AD45-161D2494A035}" dt="2023-03-26T12:12:44.752" v="2105"/>
          <ac:spMkLst>
            <pc:docMk/>
            <pc:sldMk cId="685425085" sldId="478"/>
            <ac:spMk id="2" creationId="{7DCC5111-E529-3AE9-C7A5-C4EB25CFAAA2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2:12:36.114" v="2103" actId="47"/>
        <pc:sldMkLst>
          <pc:docMk/>
          <pc:sldMk cId="1529142590" sldId="478"/>
        </pc:sldMkLst>
      </pc:sldChg>
      <pc:sldChg chg="addSp modSp new del mod modAnim">
        <pc:chgData name="Premathilake H. T. M it20265410" userId="f242275b-e3f0-4a99-9266-4605dd9ff9dd" providerId="ADAL" clId="{72318D44-D6FF-412D-AD45-161D2494A035}" dt="2023-03-26T11:45:15.082" v="1808" actId="47"/>
        <pc:sldMkLst>
          <pc:docMk/>
          <pc:sldMk cId="1853491528" sldId="478"/>
        </pc:sldMkLst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6" creationId="{25B43D7E-3810-1A52-ACBF-8525673DB16E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8" creationId="{FF4AF571-D1D0-7375-2BF9-4E7A7E2498CF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9" creationId="{85CB192B-3153-2DBD-1257-FB5C8A6CBAEA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0" creationId="{824D2D4F-4751-A7AC-BC80-87EF2D6C1646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1" creationId="{0BAE2D2B-CE5B-A3AE-9D10-2D35041D868A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2" creationId="{B54481CD-9662-B99A-8D5B-D05C1BD3FD7F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3" creationId="{9EF53DDF-E07D-C1ED-670A-09557EEAB7E2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4" creationId="{FDD05EF2-A3E3-5A0C-8723-99806424D286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5" creationId="{E4D721D9-9CCE-2ABF-ECD9-94EDD3367C80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6" creationId="{E83E5BEF-D04D-6EB0-8FAB-B8A94A643B96}"/>
          </ac:spMkLst>
        </pc:spChg>
        <pc:graphicFrameChg chg="add mod">
          <ac:chgData name="Premathilake H. T. M it20265410" userId="f242275b-e3f0-4a99-9266-4605dd9ff9dd" providerId="ADAL" clId="{72318D44-D6FF-412D-AD45-161D2494A035}" dt="2023-03-26T11:36:26.533" v="1710" actId="20578"/>
          <ac:graphicFrameMkLst>
            <pc:docMk/>
            <pc:sldMk cId="1853491528" sldId="478"/>
            <ac:graphicFrameMk id="17" creationId="{57426970-C362-0689-BFF3-8DBE650EDF4F}"/>
          </ac:graphicFrameMkLst>
        </pc:graphicFrameChg>
        <pc:picChg chg="add mod">
          <ac:chgData name="Premathilake H. T. M it20265410" userId="f242275b-e3f0-4a99-9266-4605dd9ff9dd" providerId="ADAL" clId="{72318D44-D6FF-412D-AD45-161D2494A035}" dt="2023-03-26T11:29:18.831" v="1637"/>
          <ac:picMkLst>
            <pc:docMk/>
            <pc:sldMk cId="1853491528" sldId="478"/>
            <ac:picMk id="4" creationId="{D7B567A9-F0CE-A1B9-EA73-03BBF7360E20}"/>
          </ac:picMkLst>
        </pc:picChg>
        <pc:picChg chg="add mod">
          <ac:chgData name="Premathilake H. T. M it20265410" userId="f242275b-e3f0-4a99-9266-4605dd9ff9dd" providerId="ADAL" clId="{72318D44-D6FF-412D-AD45-161D2494A035}" dt="2023-03-26T11:30:07.373" v="1640" actId="962"/>
          <ac:picMkLst>
            <pc:docMk/>
            <pc:sldMk cId="1853491528" sldId="478"/>
            <ac:picMk id="5" creationId="{9C2B0F2F-9971-FFF6-066A-E8B1881E435C}"/>
          </ac:picMkLst>
        </pc:picChg>
        <pc:picChg chg="add mod">
          <ac:chgData name="Premathilake H. T. M it20265410" userId="f242275b-e3f0-4a99-9266-4605dd9ff9dd" providerId="ADAL" clId="{72318D44-D6FF-412D-AD45-161D2494A035}" dt="2023-03-26T11:29:55.992" v="1638"/>
          <ac:picMkLst>
            <pc:docMk/>
            <pc:sldMk cId="1853491528" sldId="478"/>
            <ac:picMk id="7" creationId="{688DCC73-8FF5-ED4C-E77D-ED3FECD4F9DE}"/>
          </ac:picMkLst>
        </pc:picChg>
      </pc:sldChg>
      <pc:sldChg chg="new del">
        <pc:chgData name="Premathilake H. T. M it20265410" userId="f242275b-e3f0-4a99-9266-4605dd9ff9dd" providerId="ADAL" clId="{72318D44-D6FF-412D-AD45-161D2494A035}" dt="2023-03-26T11:51:38.699" v="1987" actId="47"/>
        <pc:sldMkLst>
          <pc:docMk/>
          <pc:sldMk cId="1930180962" sldId="478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7:14:31.253" v="4595"/>
        <pc:sldMkLst>
          <pc:docMk/>
          <pc:sldMk cId="4152135632" sldId="479"/>
        </pc:sldMkLst>
        <pc:spChg chg="del">
          <ac:chgData name="Premathilake H. T. M it20265410" userId="f242275b-e3f0-4a99-9266-4605dd9ff9dd" providerId="ADAL" clId="{72318D44-D6FF-412D-AD45-161D2494A035}" dt="2023-03-26T12:13:19.659" v="2110" actId="478"/>
          <ac:spMkLst>
            <pc:docMk/>
            <pc:sldMk cId="4152135632" sldId="479"/>
            <ac:spMk id="2" creationId="{15462FE2-BC43-3629-F861-270397A4F2CD}"/>
          </ac:spMkLst>
        </pc:spChg>
        <pc:spChg chg="mod">
          <ac:chgData name="Premathilake H. T. M it20265410" userId="f242275b-e3f0-4a99-9266-4605dd9ff9dd" providerId="ADAL" clId="{72318D44-D6FF-412D-AD45-161D2494A035}" dt="2023-03-26T12:22:45.290" v="2234"/>
          <ac:spMkLst>
            <pc:docMk/>
            <pc:sldMk cId="4152135632" sldId="479"/>
            <ac:spMk id="3" creationId="{BB19FCE5-E942-F9EE-AC5E-3E8A93C8B214}"/>
          </ac:spMkLst>
        </pc:spChg>
        <pc:spChg chg="add mod">
          <ac:chgData name="Premathilake H. T. M it20265410" userId="f242275b-e3f0-4a99-9266-4605dd9ff9dd" providerId="ADAL" clId="{72318D44-D6FF-412D-AD45-161D2494A035}" dt="2023-03-26T12:13:32.611" v="2112" actId="1076"/>
          <ac:spMkLst>
            <pc:docMk/>
            <pc:sldMk cId="4152135632" sldId="479"/>
            <ac:spMk id="4" creationId="{59EA0AD6-D0F0-F285-8245-ADD555432F5F}"/>
          </ac:spMkLst>
        </pc:spChg>
        <pc:spChg chg="add del mod">
          <ac:chgData name="Premathilake H. T. M it20265410" userId="f242275b-e3f0-4a99-9266-4605dd9ff9dd" providerId="ADAL" clId="{72318D44-D6FF-412D-AD45-161D2494A035}" dt="2023-03-26T12:13:22.291" v="2111" actId="478"/>
          <ac:spMkLst>
            <pc:docMk/>
            <pc:sldMk cId="4152135632" sldId="479"/>
            <ac:spMk id="7" creationId="{380DB8FB-AA6E-4395-C094-88751B4FE3FF}"/>
          </ac:spMkLst>
        </pc:spChg>
        <pc:graphicFrameChg chg="mod">
          <ac:chgData name="Premathilake H. T. M it20265410" userId="f242275b-e3f0-4a99-9266-4605dd9ff9dd" providerId="ADAL" clId="{72318D44-D6FF-412D-AD45-161D2494A035}" dt="2023-03-26T17:14:31.253" v="4595"/>
          <ac:graphicFrameMkLst>
            <pc:docMk/>
            <pc:sldMk cId="4152135632" sldId="479"/>
            <ac:graphicFrameMk id="10" creationId="{668D95F8-65F6-5FAB-4091-1A2C4486BEF1}"/>
          </ac:graphicFrameMkLst>
        </pc:graphicFrameChg>
      </pc:sldChg>
      <pc:sldChg chg="modSp mod">
        <pc:chgData name="Premathilake H. T. M it20265410" userId="f242275b-e3f0-4a99-9266-4605dd9ff9dd" providerId="ADAL" clId="{72318D44-D6FF-412D-AD45-161D2494A035}" dt="2023-03-26T16:07:07.720" v="3930" actId="1076"/>
        <pc:sldMkLst>
          <pc:docMk/>
          <pc:sldMk cId="1027662595" sldId="480"/>
        </pc:sldMkLst>
        <pc:spChg chg="mod">
          <ac:chgData name="Premathilake H. T. M it20265410" userId="f242275b-e3f0-4a99-9266-4605dd9ff9dd" providerId="ADAL" clId="{72318D44-D6FF-412D-AD45-161D2494A035}" dt="2023-03-26T16:06:59.937" v="3928" actId="1076"/>
          <ac:spMkLst>
            <pc:docMk/>
            <pc:sldMk cId="1027662595" sldId="480"/>
            <ac:spMk id="4" creationId="{B279A1D3-F49D-474D-057E-89CA0F1C4811}"/>
          </ac:spMkLst>
        </pc:spChg>
        <pc:picChg chg="mod">
          <ac:chgData name="Premathilake H. T. M it20265410" userId="f242275b-e3f0-4a99-9266-4605dd9ff9dd" providerId="ADAL" clId="{72318D44-D6FF-412D-AD45-161D2494A035}" dt="2023-03-26T16:07:07.720" v="3930" actId="1076"/>
          <ac:picMkLst>
            <pc:docMk/>
            <pc:sldMk cId="1027662595" sldId="480"/>
            <ac:picMk id="3" creationId="{27255AF4-72A5-56AE-E862-97BAF6CBB06D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3:51:51.516" v="2687" actId="1076"/>
        <pc:sldMkLst>
          <pc:docMk/>
          <pc:sldMk cId="4292380428" sldId="481"/>
        </pc:sldMkLst>
        <pc:spChg chg="mod">
          <ac:chgData name="Premathilake H. T. M it20265410" userId="f242275b-e3f0-4a99-9266-4605dd9ff9dd" providerId="ADAL" clId="{72318D44-D6FF-412D-AD45-161D2494A035}" dt="2023-03-26T13:51:51.516" v="2687" actId="1076"/>
          <ac:spMkLst>
            <pc:docMk/>
            <pc:sldMk cId="4292380428" sldId="481"/>
            <ac:spMk id="3" creationId="{D254D203-3208-27F5-B964-BA3764084EFC}"/>
          </ac:spMkLst>
        </pc:spChg>
      </pc:sldChg>
      <pc:sldChg chg="modSp mod">
        <pc:chgData name="Premathilake H. T. M it20265410" userId="f242275b-e3f0-4a99-9266-4605dd9ff9dd" providerId="ADAL" clId="{72318D44-D6FF-412D-AD45-161D2494A035}" dt="2023-03-26T13:22:21.170" v="2384" actId="207"/>
        <pc:sldMkLst>
          <pc:docMk/>
          <pc:sldMk cId="1319371835" sldId="482"/>
        </pc:sldMkLst>
        <pc:spChg chg="mod">
          <ac:chgData name="Premathilake H. T. M it20265410" userId="f242275b-e3f0-4a99-9266-4605dd9ff9dd" providerId="ADAL" clId="{72318D44-D6FF-412D-AD45-161D2494A035}" dt="2023-03-26T13:22:21.170" v="2384" actId="207"/>
          <ac:spMkLst>
            <pc:docMk/>
            <pc:sldMk cId="1319371835" sldId="482"/>
            <ac:spMk id="2" creationId="{200ABFAC-6329-1643-A8E3-1356972D1775}"/>
          </ac:spMkLst>
        </pc:spChg>
      </pc:sldChg>
      <pc:sldChg chg="modSp mod">
        <pc:chgData name="Premathilake H. T. M it20265410" userId="f242275b-e3f0-4a99-9266-4605dd9ff9dd" providerId="ADAL" clId="{72318D44-D6FF-412D-AD45-161D2494A035}" dt="2023-03-26T13:47:22.870" v="2640" actId="1076"/>
        <pc:sldMkLst>
          <pc:docMk/>
          <pc:sldMk cId="366504378" sldId="483"/>
        </pc:sldMkLst>
        <pc:spChg chg="mod">
          <ac:chgData name="Premathilake H. T. M it20265410" userId="f242275b-e3f0-4a99-9266-4605dd9ff9dd" providerId="ADAL" clId="{72318D44-D6FF-412D-AD45-161D2494A035}" dt="2023-03-26T13:47:22.870" v="2640" actId="1076"/>
          <ac:spMkLst>
            <pc:docMk/>
            <pc:sldMk cId="366504378" sldId="483"/>
            <ac:spMk id="3" creationId="{A1AF8073-8904-738D-71E5-366692890B90}"/>
          </ac:spMkLst>
        </pc:spChg>
      </pc:sldChg>
      <pc:sldChg chg="modSp del mod">
        <pc:chgData name="Premathilake H. T. M it20265410" userId="f242275b-e3f0-4a99-9266-4605dd9ff9dd" providerId="ADAL" clId="{72318D44-D6FF-412D-AD45-161D2494A035}" dt="2023-03-26T16:22:10.148" v="3980" actId="47"/>
        <pc:sldMkLst>
          <pc:docMk/>
          <pc:sldMk cId="1361938145" sldId="484"/>
        </pc:sldMkLst>
        <pc:picChg chg="mod">
          <ac:chgData name="Premathilake H. T. M it20265410" userId="f242275b-e3f0-4a99-9266-4605dd9ff9dd" providerId="ADAL" clId="{72318D44-D6FF-412D-AD45-161D2494A035}" dt="2023-03-26T15:57:20.064" v="3888" actId="1076"/>
          <ac:picMkLst>
            <pc:docMk/>
            <pc:sldMk cId="1361938145" sldId="484"/>
            <ac:picMk id="4" creationId="{B855F16C-651E-10B0-4FE8-B8D127471763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7:09:06.949" v="4546" actId="20577"/>
        <pc:sldMkLst>
          <pc:docMk/>
          <pc:sldMk cId="866094594" sldId="485"/>
        </pc:sldMkLst>
        <pc:spChg chg="mod">
          <ac:chgData name="Premathilake H. T. M it20265410" userId="f242275b-e3f0-4a99-9266-4605dd9ff9dd" providerId="ADAL" clId="{72318D44-D6FF-412D-AD45-161D2494A035}" dt="2023-03-26T17:08:54.604" v="4542" actId="1076"/>
          <ac:spMkLst>
            <pc:docMk/>
            <pc:sldMk cId="866094594" sldId="485"/>
            <ac:spMk id="2" creationId="{E9DE20B3-FE62-3DB8-FA80-7D4604403570}"/>
          </ac:spMkLst>
        </pc:spChg>
        <pc:spChg chg="mod">
          <ac:chgData name="Premathilake H. T. M it20265410" userId="f242275b-e3f0-4a99-9266-4605dd9ff9dd" providerId="ADAL" clId="{72318D44-D6FF-412D-AD45-161D2494A035}" dt="2023-03-26T17:09:06.949" v="4546" actId="20577"/>
          <ac:spMkLst>
            <pc:docMk/>
            <pc:sldMk cId="866094594" sldId="485"/>
            <ac:spMk id="3" creationId="{2026354D-F60E-A6CE-6264-277FB3D13C10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6T17:13:38.709" v="4580" actId="1076"/>
        <pc:sldMkLst>
          <pc:docMk/>
          <pc:sldMk cId="984757809" sldId="488"/>
        </pc:sldMkLst>
        <pc:spChg chg="mod">
          <ac:chgData name="Premathilake H. T. M it20265410" userId="f242275b-e3f0-4a99-9266-4605dd9ff9dd" providerId="ADAL" clId="{72318D44-D6FF-412D-AD45-161D2494A035}" dt="2023-03-26T17:13:38.709" v="4580" actId="1076"/>
          <ac:spMkLst>
            <pc:docMk/>
            <pc:sldMk cId="984757809" sldId="488"/>
            <ac:spMk id="3" creationId="{D8E645DB-AF7E-67CA-969F-99CBDAA9A1A2}"/>
          </ac:spMkLst>
        </pc:spChg>
        <pc:spChg chg="del">
          <ac:chgData name="Premathilake H. T. M it20265410" userId="f242275b-e3f0-4a99-9266-4605dd9ff9dd" providerId="ADAL" clId="{72318D44-D6FF-412D-AD45-161D2494A035}" dt="2023-03-26T16:53:23.411" v="4478" actId="478"/>
          <ac:spMkLst>
            <pc:docMk/>
            <pc:sldMk cId="984757809" sldId="488"/>
            <ac:spMk id="5" creationId="{46071BD7-1E2F-9B33-4C08-B79365CD6790}"/>
          </ac:spMkLst>
        </pc:spChg>
        <pc:spChg chg="add mod">
          <ac:chgData name="Premathilake H. T. M it20265410" userId="f242275b-e3f0-4a99-9266-4605dd9ff9dd" providerId="ADAL" clId="{72318D44-D6FF-412D-AD45-161D2494A035}" dt="2023-03-26T16:53:24.273" v="4479"/>
          <ac:spMkLst>
            <pc:docMk/>
            <pc:sldMk cId="984757809" sldId="488"/>
            <ac:spMk id="6" creationId="{39708A88-2593-14A4-9D24-75E06165F3F7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6T16:53:29.408" v="4481"/>
        <pc:sldMkLst>
          <pc:docMk/>
          <pc:sldMk cId="3772389291" sldId="489"/>
        </pc:sldMkLst>
        <pc:spChg chg="del">
          <ac:chgData name="Premathilake H. T. M it20265410" userId="f242275b-e3f0-4a99-9266-4605dd9ff9dd" providerId="ADAL" clId="{72318D44-D6FF-412D-AD45-161D2494A035}" dt="2023-03-26T16:53:28.958" v="4480" actId="478"/>
          <ac:spMkLst>
            <pc:docMk/>
            <pc:sldMk cId="3772389291" sldId="489"/>
            <ac:spMk id="6" creationId="{68EC5F74-C96E-09B3-7988-F6B20AAAE6FA}"/>
          </ac:spMkLst>
        </pc:spChg>
        <pc:spChg chg="add mod">
          <ac:chgData name="Premathilake H. T. M it20265410" userId="f242275b-e3f0-4a99-9266-4605dd9ff9dd" providerId="ADAL" clId="{72318D44-D6FF-412D-AD45-161D2494A035}" dt="2023-03-26T16:53:29.408" v="4481"/>
          <ac:spMkLst>
            <pc:docMk/>
            <pc:sldMk cId="3772389291" sldId="489"/>
            <ac:spMk id="7" creationId="{84AD6E5B-BDBC-3EB2-B140-B4B8F2371CD9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1:48.357" v="2760" actId="47"/>
        <pc:sldMkLst>
          <pc:docMk/>
          <pc:sldMk cId="4190876088" sldId="491"/>
        </pc:sldMkLst>
      </pc:sldChg>
      <pc:sldChg chg="addSp delSp modSp add del mod">
        <pc:chgData name="Premathilake H. T. M it20265410" userId="f242275b-e3f0-4a99-9266-4605dd9ff9dd" providerId="ADAL" clId="{72318D44-D6FF-412D-AD45-161D2494A035}" dt="2023-03-26T14:18:32.575" v="2832" actId="47"/>
        <pc:sldMkLst>
          <pc:docMk/>
          <pc:sldMk cId="1571039300" sldId="492"/>
        </pc:sldMkLst>
        <pc:spChg chg="mod">
          <ac:chgData name="Premathilake H. T. M it20265410" userId="f242275b-e3f0-4a99-9266-4605dd9ff9dd" providerId="ADAL" clId="{72318D44-D6FF-412D-AD45-161D2494A035}" dt="2023-03-26T14:11:58.362" v="2772" actId="20577"/>
          <ac:spMkLst>
            <pc:docMk/>
            <pc:sldMk cId="1571039300" sldId="492"/>
            <ac:spMk id="2" creationId="{432A586A-A1B4-A9C8-9021-465303322E27}"/>
          </ac:spMkLst>
        </pc:spChg>
        <pc:spChg chg="del">
          <ac:chgData name="Premathilake H. T. M it20265410" userId="f242275b-e3f0-4a99-9266-4605dd9ff9dd" providerId="ADAL" clId="{72318D44-D6FF-412D-AD45-161D2494A035}" dt="2023-03-26T14:11:42.940" v="2759" actId="478"/>
          <ac:spMkLst>
            <pc:docMk/>
            <pc:sldMk cId="1571039300" sldId="492"/>
            <ac:spMk id="3" creationId="{9B66F46D-9529-57E8-384D-F53A70ABF924}"/>
          </ac:spMkLst>
        </pc:spChg>
        <pc:spChg chg="add mod">
          <ac:chgData name="Premathilake H. T. M it20265410" userId="f242275b-e3f0-4a99-9266-4605dd9ff9dd" providerId="ADAL" clId="{72318D44-D6FF-412D-AD45-161D2494A035}" dt="2023-03-26T14:11:42.940" v="2759" actId="478"/>
          <ac:spMkLst>
            <pc:docMk/>
            <pc:sldMk cId="1571039300" sldId="492"/>
            <ac:spMk id="8" creationId="{D2BA83E6-3184-67F8-1021-B1D052A275ED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2:06.047" v="2775" actId="47"/>
        <pc:sldMkLst>
          <pc:docMk/>
          <pc:sldMk cId="1158482428" sldId="493"/>
        </pc:sldMkLst>
      </pc:sldChg>
      <pc:sldChg chg="modSp add del mod">
        <pc:chgData name="Premathilake H. T. M it20265410" userId="f242275b-e3f0-4a99-9266-4605dd9ff9dd" providerId="ADAL" clId="{72318D44-D6FF-412D-AD45-161D2494A035}" dt="2023-03-26T14:18:41.606" v="2833" actId="47"/>
        <pc:sldMkLst>
          <pc:docMk/>
          <pc:sldMk cId="1578338993" sldId="494"/>
        </pc:sldMkLst>
        <pc:spChg chg="mod">
          <ac:chgData name="Premathilake H. T. M it20265410" userId="f242275b-e3f0-4a99-9266-4605dd9ff9dd" providerId="ADAL" clId="{72318D44-D6FF-412D-AD45-161D2494A035}" dt="2023-03-26T14:12:15.203" v="2787" actId="20577"/>
          <ac:spMkLst>
            <pc:docMk/>
            <pc:sldMk cId="1578338993" sldId="494"/>
            <ac:spMk id="2" creationId="{432A586A-A1B4-A9C8-9021-465303322E27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2:23.276" v="2790" actId="47"/>
        <pc:sldMkLst>
          <pc:docMk/>
          <pc:sldMk cId="831656591" sldId="495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4:13:29.261" v="2798" actId="1035"/>
        <pc:sldMkLst>
          <pc:docMk/>
          <pc:sldMk cId="2949348744" sldId="496"/>
        </pc:sldMkLst>
        <pc:spChg chg="del mod">
          <ac:chgData name="Premathilake H. T. M it20265410" userId="f242275b-e3f0-4a99-9266-4605dd9ff9dd" providerId="ADAL" clId="{72318D44-D6FF-412D-AD45-161D2494A035}" dt="2023-03-26T14:13:21.016" v="2792" actId="478"/>
          <ac:spMkLst>
            <pc:docMk/>
            <pc:sldMk cId="2949348744" sldId="496"/>
            <ac:spMk id="2" creationId="{432A586A-A1B4-A9C8-9021-465303322E27}"/>
          </ac:spMkLst>
        </pc:spChg>
        <pc:spChg chg="add del mod">
          <ac:chgData name="Premathilake H. T. M it20265410" userId="f242275b-e3f0-4a99-9266-4605dd9ff9dd" providerId="ADAL" clId="{72318D44-D6FF-412D-AD45-161D2494A035}" dt="2023-03-26T14:13:23.672" v="2793" actId="478"/>
          <ac:spMkLst>
            <pc:docMk/>
            <pc:sldMk cId="2949348744" sldId="496"/>
            <ac:spMk id="7" creationId="{2FB0FD1B-3B15-F42E-465A-0287B11A0496}"/>
          </ac:spMkLst>
        </pc:spChg>
        <pc:spChg chg="add mod">
          <ac:chgData name="Premathilake H. T. M it20265410" userId="f242275b-e3f0-4a99-9266-4605dd9ff9dd" providerId="ADAL" clId="{72318D44-D6FF-412D-AD45-161D2494A035}" dt="2023-03-26T14:13:29.261" v="2798" actId="1035"/>
          <ac:spMkLst>
            <pc:docMk/>
            <pc:sldMk cId="2949348744" sldId="496"/>
            <ac:spMk id="9" creationId="{6DE48A2A-1ABA-64D3-B2AA-3E15F30DB2C0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3:46.341" v="2801" actId="47"/>
        <pc:sldMkLst>
          <pc:docMk/>
          <pc:sldMk cId="1614624231" sldId="497"/>
        </pc:sldMkLst>
      </pc:sldChg>
      <pc:sldChg chg="addSp delSp modSp add del mod">
        <pc:chgData name="Premathilake H. T. M it20265410" userId="f242275b-e3f0-4a99-9266-4605dd9ff9dd" providerId="ADAL" clId="{72318D44-D6FF-412D-AD45-161D2494A035}" dt="2023-03-26T15:29:47.778" v="3707" actId="47"/>
        <pc:sldMkLst>
          <pc:docMk/>
          <pc:sldMk cId="700700939" sldId="498"/>
        </pc:sldMkLst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" creationId="{2FD84158-1DEF-47AD-10F2-A84E02EDEE54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" creationId="{944F4004-E7B6-8804-99A9-C201CF7BCF26}"/>
          </ac:spMkLst>
        </pc:spChg>
        <pc:spChg chg="del">
          <ac:chgData name="Premathilake H. T. M it20265410" userId="f242275b-e3f0-4a99-9266-4605dd9ff9dd" providerId="ADAL" clId="{72318D44-D6FF-412D-AD45-161D2494A035}" dt="2023-03-26T14:19:11.186" v="2842" actId="478"/>
          <ac:spMkLst>
            <pc:docMk/>
            <pc:sldMk cId="700700939" sldId="498"/>
            <ac:spMk id="6" creationId="{08F9C4E8-2094-435C-B607-64FB66CB0B3D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" creationId="{630CDE35-649D-95CE-DC1F-EB639D750BEC}"/>
          </ac:spMkLst>
        </pc:spChg>
        <pc:spChg chg="del">
          <ac:chgData name="Premathilake H. T. M it20265410" userId="f242275b-e3f0-4a99-9266-4605dd9ff9dd" providerId="ADAL" clId="{72318D44-D6FF-412D-AD45-161D2494A035}" dt="2023-03-26T14:17:05.752" v="2829" actId="478"/>
          <ac:spMkLst>
            <pc:docMk/>
            <pc:sldMk cId="700700939" sldId="498"/>
            <ac:spMk id="8" creationId="{D2BA83E6-3184-67F8-1021-B1D052A275ED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0" creationId="{A6D6B37C-C925-47F2-F78D-23D0ECB1D644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1" creationId="{01C30EE5-2F79-B034-E42F-241029D4C84A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2" creationId="{213868B4-EFF0-8595-F126-6534E430174A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3" creationId="{4C4B7DCF-C0F0-8973-1D58-09B2ABB2C80B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4" creationId="{CAD58714-B313-896D-7245-487F099CDBAF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5" creationId="{437DE2C1-4722-5B9F-3E5D-379736F5F466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6" creationId="{FFDF32C5-98E7-5CD5-0804-E98BAE452A84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7" creationId="{C424809D-B975-713C-47DC-65CB943829DC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8" creationId="{946FD041-902E-8D62-C2AC-85C0A0B178AB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9" creationId="{25C4DFF1-1C6C-BE27-D5B0-C94FD2529B6B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0" creationId="{A9B25A99-1194-9C5D-5BCD-AAE8160D4B50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1" creationId="{10212F2E-7F7C-DD37-CC31-4574D9531652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2" creationId="{9D49AE6C-9826-AE91-6B74-8FEA718C294D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3" creationId="{F34EB701-A1B5-5493-6B8D-14CD3568B8C3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4" creationId="{8C155D79-435D-476C-9289-C9B8C2C0A6C8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5" creationId="{00AFBEB3-F496-F8FD-5818-C2E834C4C995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7" creationId="{720954AF-27BA-729F-6597-D250CD49A209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8" creationId="{7FAE50C5-2927-238F-9446-E5B6E93FD817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0" creationId="{EA8DC6BA-253B-8C04-4184-14F6C9909C9F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1" creationId="{1E5CE8F8-2226-CE45-35FD-E94244E85643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3" creationId="{188C39BB-2011-2A31-5934-596A02F7C89D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4" creationId="{5FE0E587-A976-5AC6-CB76-12343E33ADAA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6" creationId="{F8C8FEF7-61B6-F2A6-8AF5-B77B602DC56A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7" creationId="{06A3DA58-628A-E822-30B0-760DCAA71909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9" creationId="{A6D31011-003E-F857-B519-072C60043F98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0" creationId="{CB38DBCD-D904-E858-5416-79345155856D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2" creationId="{5C00E85A-7663-F61A-0169-24EB21231A2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3" creationId="{BE8867F1-5864-1B8E-88FC-2F20CC2CD2EE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5" creationId="{B31F8DA4-5CC9-E572-2C57-70A473BD566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6" creationId="{14D9750C-0C01-3C57-25A3-409CAD009ED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8" creationId="{3FE34C9B-8D6B-FDA7-6AA6-9505027ED71E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9" creationId="{007E2B13-2306-392C-96B9-4C0BCB12A183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1" creationId="{2C9FAE94-BA42-9ECE-CF5C-6CD4195247BD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2" creationId="{9A571C9F-323C-23C1-38EB-5FDA34A75229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4" creationId="{7F0AEF31-CB70-B4DA-98FE-ADCAE422F52F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5" creationId="{76955B6C-ACA7-6D9F-76BE-AACC5DE6000E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7" creationId="{5EC9E923-5862-198A-878E-80CDA2D0F089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8" creationId="{96E6D89E-5612-6D0C-845E-756E21AFB444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0" creationId="{9B8623DA-2F8F-9CFD-BF74-6C6939B649C0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1" creationId="{A7615B84-B795-E5D4-93B6-8626584C8A80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3" creationId="{D6515CED-98CF-9FD7-1D0C-B39B91126E25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4" creationId="{79268C5B-216B-DB18-CA37-7EAB904079EA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6" creationId="{3B2EDA03-376B-B6D4-67F3-F04AF326B0F8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7" creationId="{E8E4E7B8-E30C-159F-0EE6-99E69B34F5B2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9" creationId="{713F937F-4BB0-0125-E39F-38AD3C44317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0" creationId="{4C2D686E-7F51-AB68-4B08-F2E868F55AB5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2" creationId="{B0E58103-52B7-F800-6207-18838E6A4530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3" creationId="{9B5F4686-5810-1913-09F4-B49417496202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5" creationId="{D32B3F86-5726-B610-D413-77315D7C93B1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6" creationId="{E1AA5B7D-98BD-6C36-72F5-12ED1833ABF8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8" creationId="{33A7AC08-C00A-2840-86A2-20CC7437879D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9" creationId="{EB6B3314-2C07-F0DF-753E-5F7B51A57267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81" creationId="{4A469525-2CA6-3D1C-9FF6-BC8EBFF06AE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82" creationId="{FA4F8348-FE79-3FD7-C107-45FD5FFD35A6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84" creationId="{AB6D779D-1E61-1C7A-A5F1-8A6C940D6141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85" creationId="{67383B5C-3ACB-14F8-00A9-96FE89AFC0F1}"/>
          </ac:spMkLst>
        </pc:spChg>
        <pc:spChg chg="add mod">
          <ac:chgData name="Premathilake H. T. M it20265410" userId="f242275b-e3f0-4a99-9266-4605dd9ff9dd" providerId="ADAL" clId="{72318D44-D6FF-412D-AD45-161D2494A035}" dt="2023-03-26T14:19:13.738" v="2844" actId="122"/>
          <ac:spMkLst>
            <pc:docMk/>
            <pc:sldMk cId="700700939" sldId="498"/>
            <ac:spMk id="86" creationId="{58C749ED-FD07-AA8D-3DD7-115699C2BE10}"/>
          </ac:spMkLst>
        </pc:s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26" creationId="{CFEE131D-78D9-8694-BD21-8478A1AEFA54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29" creationId="{6CC040E9-B168-BC95-FE74-DE10015A8ECF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32" creationId="{F1FA98DB-92C1-2C4C-B09B-79921A6C9C45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35" creationId="{0E152D5E-F06D-39E2-73A5-02FCFACA0787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38" creationId="{9E2D38E8-059E-7E93-03E5-915078CB83C8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41" creationId="{4A87BBFB-ECE2-CD32-67FD-1C55B8A75D36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44" creationId="{2594B02A-5E9C-0126-DB29-03BF474D9588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47" creationId="{0643851E-3FDF-DD28-31E5-E1383F556AA2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50" creationId="{26EDF139-CB07-3723-6B95-9FDC4AAE2507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53" creationId="{9AFF3624-91DA-A2B9-DA69-9601C1B373FE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56" creationId="{D94735E5-4569-C5CF-65FA-6F4AE3A2EF39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59" creationId="{5AAAF5E9-FC0B-F526-8D14-E187292A9207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62" creationId="{8DF6B90A-4ACC-DAE8-59AB-59B8070536D7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65" creationId="{AF721E1A-44E2-1AE1-9A0B-7293DF458280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68" creationId="{8DB07D26-4B08-1391-0367-ACCCF6C91208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71" creationId="{102A6693-43D0-6017-99B7-DB2B481B222F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74" creationId="{F01608A8-A7EF-C274-0BB5-B2FA719B5EAB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77" creationId="{39A27B16-6716-960F-0FA2-8511CF30279B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80" creationId="{7D586157-6B0F-3457-79BF-AACB984C1C10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83" creationId="{FC2BE9B2-26E8-9774-DBFF-F8F235A143EB}"/>
          </ac:grpSpMkLst>
        </pc:grpChg>
      </pc:sldChg>
      <pc:sldChg chg="new del">
        <pc:chgData name="Premathilake H. T. M it20265410" userId="f242275b-e3f0-4a99-9266-4605dd9ff9dd" providerId="ADAL" clId="{72318D44-D6FF-412D-AD45-161D2494A035}" dt="2023-03-26T14:14:08.948" v="2804" actId="47"/>
        <pc:sldMkLst>
          <pc:docMk/>
          <pc:sldMk cId="3382886360" sldId="499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4:19:19.870" v="2847" actId="122"/>
        <pc:sldMkLst>
          <pc:docMk/>
          <pc:sldMk cId="4050220387" sldId="500"/>
        </pc:sldMkLst>
        <pc:spChg chg="del">
          <ac:chgData name="Premathilake H. T. M it20265410" userId="f242275b-e3f0-4a99-9266-4605dd9ff9dd" providerId="ADAL" clId="{72318D44-D6FF-412D-AD45-161D2494A035}" dt="2023-03-26T14:19:17.772" v="2845" actId="478"/>
          <ac:spMkLst>
            <pc:docMk/>
            <pc:sldMk cId="4050220387" sldId="500"/>
            <ac:spMk id="7" creationId="{2E72B982-5B1C-DB79-5099-F5F1FE3AC244}"/>
          </ac:spMkLst>
        </pc:spChg>
        <pc:spChg chg="add mod">
          <ac:chgData name="Premathilake H. T. M it20265410" userId="f242275b-e3f0-4a99-9266-4605dd9ff9dd" providerId="ADAL" clId="{72318D44-D6FF-412D-AD45-161D2494A035}" dt="2023-03-26T14:19:19.870" v="2847" actId="122"/>
          <ac:spMkLst>
            <pc:docMk/>
            <pc:sldMk cId="4050220387" sldId="500"/>
            <ac:spMk id="8" creationId="{3D5BDB95-4E78-5686-1643-770AE63A7A71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4:32.038" v="2809" actId="47"/>
        <pc:sldMkLst>
          <pc:docMk/>
          <pc:sldMk cId="67643709" sldId="501"/>
        </pc:sldMkLst>
      </pc:sldChg>
      <pc:sldChg chg="new del">
        <pc:chgData name="Premathilake H. T. M it20265410" userId="f242275b-e3f0-4a99-9266-4605dd9ff9dd" providerId="ADAL" clId="{72318D44-D6FF-412D-AD45-161D2494A035}" dt="2023-03-26T14:14:25.578" v="2806" actId="47"/>
        <pc:sldMkLst>
          <pc:docMk/>
          <pc:sldMk cId="3195232306" sldId="501"/>
        </pc:sldMkLst>
      </pc:sldChg>
      <pc:sldChg chg="addSp delSp modSp add del mod">
        <pc:chgData name="Premathilake H. T. M it20265410" userId="f242275b-e3f0-4a99-9266-4605dd9ff9dd" providerId="ADAL" clId="{72318D44-D6FF-412D-AD45-161D2494A035}" dt="2023-03-26T14:16:14.351" v="2828" actId="47"/>
        <pc:sldMkLst>
          <pc:docMk/>
          <pc:sldMk cId="1404975062" sldId="502"/>
        </pc:sldMkLst>
        <pc:spChg chg="add del mod">
          <ac:chgData name="Premathilake H. T. M it20265410" userId="f242275b-e3f0-4a99-9266-4605dd9ff9dd" providerId="ADAL" clId="{72318D44-D6FF-412D-AD45-161D2494A035}" dt="2023-03-26T14:16:03.464" v="2826" actId="478"/>
          <ac:spMkLst>
            <pc:docMk/>
            <pc:sldMk cId="1404975062" sldId="502"/>
            <ac:spMk id="2" creationId="{961B27ED-62B7-9A1D-EBF6-0F24A4061908}"/>
          </ac:spMkLst>
        </pc:spChg>
        <pc:spChg chg="add del mod">
          <ac:chgData name="Premathilake H. T. M it20265410" userId="f242275b-e3f0-4a99-9266-4605dd9ff9dd" providerId="ADAL" clId="{72318D44-D6FF-412D-AD45-161D2494A035}" dt="2023-03-26T14:16:06.657" v="2827" actId="478"/>
          <ac:spMkLst>
            <pc:docMk/>
            <pc:sldMk cId="1404975062" sldId="502"/>
            <ac:spMk id="7" creationId="{860F6B86-2C27-8D04-EEA5-0650C4960819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5:28.210" v="2815" actId="47"/>
        <pc:sldMkLst>
          <pc:docMk/>
          <pc:sldMk cId="1656955686" sldId="503"/>
        </pc:sldMkLst>
      </pc:sldChg>
      <pc:sldChg chg="new del">
        <pc:chgData name="Premathilake H. T. M it20265410" userId="f242275b-e3f0-4a99-9266-4605dd9ff9dd" providerId="ADAL" clId="{72318D44-D6FF-412D-AD45-161D2494A035}" dt="2023-03-26T14:15:23.755" v="2812" actId="47"/>
        <pc:sldMkLst>
          <pc:docMk/>
          <pc:sldMk cId="3937024249" sldId="503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41:22.752" v="4297" actId="1076"/>
        <pc:sldMkLst>
          <pc:docMk/>
          <pc:sldMk cId="748906451" sldId="504"/>
        </pc:sldMkLst>
        <pc:spChg chg="add del mod">
          <ac:chgData name="Premathilake H. T. M it20265410" userId="f242275b-e3f0-4a99-9266-4605dd9ff9dd" providerId="ADAL" clId="{72318D44-D6FF-412D-AD45-161D2494A035}" dt="2023-03-26T14:15:54.883" v="2824" actId="1076"/>
          <ac:spMkLst>
            <pc:docMk/>
            <pc:sldMk cId="748906451" sldId="504"/>
            <ac:spMk id="2" creationId="{961B27ED-62B7-9A1D-EBF6-0F24A4061908}"/>
          </ac:spMkLst>
        </pc:spChg>
        <pc:spChg chg="del">
          <ac:chgData name="Premathilake H. T. M it20265410" userId="f242275b-e3f0-4a99-9266-4605dd9ff9dd" providerId="ADAL" clId="{72318D44-D6FF-412D-AD45-161D2494A035}" dt="2023-03-26T14:19:23.034" v="2848" actId="478"/>
          <ac:spMkLst>
            <pc:docMk/>
            <pc:sldMk cId="748906451" sldId="504"/>
            <ac:spMk id="6" creationId="{08F9C4E8-2094-435C-B607-64FB66CB0B3D}"/>
          </ac:spMkLst>
        </pc:spChg>
        <pc:spChg chg="add del mod">
          <ac:chgData name="Premathilake H. T. M it20265410" userId="f242275b-e3f0-4a99-9266-4605dd9ff9dd" providerId="ADAL" clId="{72318D44-D6FF-412D-AD45-161D2494A035}" dt="2023-03-26T14:15:49.527" v="2822" actId="478"/>
          <ac:spMkLst>
            <pc:docMk/>
            <pc:sldMk cId="748906451" sldId="504"/>
            <ac:spMk id="7" creationId="{71977EA1-35EF-8E99-C85B-B1BEB80FF0C0}"/>
          </ac:spMkLst>
        </pc:spChg>
        <pc:spChg chg="add del mod">
          <ac:chgData name="Premathilake H. T. M it20265410" userId="f242275b-e3f0-4a99-9266-4605dd9ff9dd" providerId="ADAL" clId="{72318D44-D6FF-412D-AD45-161D2494A035}" dt="2023-03-26T16:41:22.752" v="4297" actId="1076"/>
          <ac:spMkLst>
            <pc:docMk/>
            <pc:sldMk cId="748906451" sldId="504"/>
            <ac:spMk id="8" creationId="{D2BA83E6-3184-67F8-1021-B1D052A275ED}"/>
          </ac:spMkLst>
        </pc:spChg>
        <pc:spChg chg="del">
          <ac:chgData name="Premathilake H. T. M it20265410" userId="f242275b-e3f0-4a99-9266-4605dd9ff9dd" providerId="ADAL" clId="{72318D44-D6FF-412D-AD45-161D2494A035}" dt="2023-03-26T14:15:52.050" v="2823" actId="478"/>
          <ac:spMkLst>
            <pc:docMk/>
            <pc:sldMk cId="748906451" sldId="504"/>
            <ac:spMk id="9" creationId="{6DE48A2A-1ABA-64D3-B2AA-3E15F30DB2C0}"/>
          </ac:spMkLst>
        </pc:spChg>
        <pc:spChg chg="add mod">
          <ac:chgData name="Premathilake H. T. M it20265410" userId="f242275b-e3f0-4a99-9266-4605dd9ff9dd" providerId="ADAL" clId="{72318D44-D6FF-412D-AD45-161D2494A035}" dt="2023-03-26T14:19:25.343" v="2850" actId="122"/>
          <ac:spMkLst>
            <pc:docMk/>
            <pc:sldMk cId="748906451" sldId="504"/>
            <ac:spMk id="10" creationId="{14FE7BB9-6F61-A900-7010-3B85EE744479}"/>
          </ac:spMkLst>
        </pc:spChg>
      </pc:sldChg>
      <pc:sldChg chg="addSp delSp modSp add mod">
        <pc:chgData name="Premathilake H. T. M it20265410" userId="f242275b-e3f0-4a99-9266-4605dd9ff9dd" providerId="ADAL" clId="{72318D44-D6FF-412D-AD45-161D2494A035}" dt="2023-03-26T17:47:21.985" v="4717" actId="208"/>
        <pc:sldMkLst>
          <pc:docMk/>
          <pc:sldMk cId="2993492120" sldId="505"/>
        </pc:sldMkLst>
        <pc:spChg chg="add mod">
          <ac:chgData name="Premathilake H. T. M it20265410" userId="f242275b-e3f0-4a99-9266-4605dd9ff9dd" providerId="ADAL" clId="{72318D44-D6FF-412D-AD45-161D2494A035}" dt="2023-03-26T14:18:58.615" v="2838" actId="122"/>
          <ac:spMkLst>
            <pc:docMk/>
            <pc:sldMk cId="2993492120" sldId="505"/>
            <ac:spMk id="3" creationId="{9771644D-8B19-6A0B-89E3-73D86257222A}"/>
          </ac:spMkLst>
        </pc:spChg>
        <pc:spChg chg="del">
          <ac:chgData name="Premathilake H. T. M it20265410" userId="f242275b-e3f0-4a99-9266-4605dd9ff9dd" providerId="ADAL" clId="{72318D44-D6FF-412D-AD45-161D2494A035}" dt="2023-03-26T14:18:56.110" v="2836" actId="478"/>
          <ac:spMkLst>
            <pc:docMk/>
            <pc:sldMk cId="2993492120" sldId="505"/>
            <ac:spMk id="6" creationId="{A9363487-F92E-8D92-6BA3-21DD8687678A}"/>
          </ac:spMkLst>
        </pc:spChg>
        <pc:spChg chg="add del mod">
          <ac:chgData name="Premathilake H. T. M it20265410" userId="f242275b-e3f0-4a99-9266-4605dd9ff9dd" providerId="ADAL" clId="{72318D44-D6FF-412D-AD45-161D2494A035}" dt="2023-03-26T14:40:24.559" v="2969"/>
          <ac:spMkLst>
            <pc:docMk/>
            <pc:sldMk cId="2993492120" sldId="505"/>
            <ac:spMk id="6" creationId="{C278ACC0-8FF2-F243-5E91-7856B2E5C0AD}"/>
          </ac:spMkLst>
        </pc:spChg>
        <pc:spChg chg="add mod">
          <ac:chgData name="Premathilake H. T. M it20265410" userId="f242275b-e3f0-4a99-9266-4605dd9ff9dd" providerId="ADAL" clId="{72318D44-D6FF-412D-AD45-161D2494A035}" dt="2023-03-26T17:38:49.844" v="4703" actId="1076"/>
          <ac:spMkLst>
            <pc:docMk/>
            <pc:sldMk cId="2993492120" sldId="505"/>
            <ac:spMk id="10" creationId="{F6976450-32A5-9775-E0E8-3B542AFCA98D}"/>
          </ac:spMkLst>
        </pc:spChg>
        <pc:spChg chg="del">
          <ac:chgData name="Premathilake H. T. M it20265410" userId="f242275b-e3f0-4a99-9266-4605dd9ff9dd" providerId="ADAL" clId="{72318D44-D6FF-412D-AD45-161D2494A035}" dt="2023-03-26T14:25:14.503" v="2889" actId="478"/>
          <ac:spMkLst>
            <pc:docMk/>
            <pc:sldMk cId="2993492120" sldId="505"/>
            <ac:spMk id="14" creationId="{184F6F3F-8A95-D43E-E9F1-63691C71833F}"/>
          </ac:spMkLst>
        </pc:spChg>
        <pc:spChg chg="mod">
          <ac:chgData name="Premathilake H. T. M it20265410" userId="f242275b-e3f0-4a99-9266-4605dd9ff9dd" providerId="ADAL" clId="{72318D44-D6FF-412D-AD45-161D2494A035}" dt="2023-03-26T17:38:28.471" v="4702" actId="208"/>
          <ac:spMkLst>
            <pc:docMk/>
            <pc:sldMk cId="2993492120" sldId="505"/>
            <ac:spMk id="16" creationId="{9008C087-E6A3-C43D-35B3-1055230F23BA}"/>
          </ac:spMkLst>
        </pc:spChg>
        <pc:spChg chg="mod">
          <ac:chgData name="Premathilake H. T. M it20265410" userId="f242275b-e3f0-4a99-9266-4605dd9ff9dd" providerId="ADAL" clId="{72318D44-D6FF-412D-AD45-161D2494A035}" dt="2023-03-26T14:24:53.518" v="2888" actId="208"/>
          <ac:spMkLst>
            <pc:docMk/>
            <pc:sldMk cId="2993492120" sldId="505"/>
            <ac:spMk id="20" creationId="{EDEFCFB7-06E3-D2F3-E783-068AC6149F01}"/>
          </ac:spMkLst>
        </pc:spChg>
        <pc:spChg chg="mod">
          <ac:chgData name="Premathilake H. T. M it20265410" userId="f242275b-e3f0-4a99-9266-4605dd9ff9dd" providerId="ADAL" clId="{72318D44-D6FF-412D-AD45-161D2494A035}" dt="2023-03-26T17:38:22.339" v="4701" actId="208"/>
          <ac:spMkLst>
            <pc:docMk/>
            <pc:sldMk cId="2993492120" sldId="505"/>
            <ac:spMk id="22" creationId="{C219696B-D75A-D9AE-4529-63E0215D5D77}"/>
          </ac:spMkLst>
        </pc:spChg>
        <pc:spChg chg="mod">
          <ac:chgData name="Premathilake H. T. M it20265410" userId="f242275b-e3f0-4a99-9266-4605dd9ff9dd" providerId="ADAL" clId="{72318D44-D6FF-412D-AD45-161D2494A035}" dt="2023-03-26T17:47:21.985" v="4717" actId="208"/>
          <ac:spMkLst>
            <pc:docMk/>
            <pc:sldMk cId="2993492120" sldId="505"/>
            <ac:spMk id="24" creationId="{16EDFB92-A0BB-81B3-2C0F-26F6FCA66A92}"/>
          </ac:spMkLst>
        </pc:spChg>
        <pc:grpChg chg="mod">
          <ac:chgData name="Premathilake H. T. M it20265410" userId="f242275b-e3f0-4a99-9266-4605dd9ff9dd" providerId="ADAL" clId="{72318D44-D6FF-412D-AD45-161D2494A035}" dt="2023-03-26T14:43:07.808" v="3018" actId="1076"/>
          <ac:grpSpMkLst>
            <pc:docMk/>
            <pc:sldMk cId="2993492120" sldId="505"/>
            <ac:grpSpMk id="7" creationId="{0D67006F-F65D-4107-D4E8-1FF164DAB1B8}"/>
          </ac:grpSpMkLst>
        </pc:grpChg>
        <pc:grpChg chg="del">
          <ac:chgData name="Premathilake H. T. M it20265410" userId="f242275b-e3f0-4a99-9266-4605dd9ff9dd" providerId="ADAL" clId="{72318D44-D6FF-412D-AD45-161D2494A035}" dt="2023-03-26T14:22:20.653" v="2873" actId="478"/>
          <ac:grpSpMkLst>
            <pc:docMk/>
            <pc:sldMk cId="2993492120" sldId="505"/>
            <ac:grpSpMk id="15" creationId="{D0328576-6BC4-0D1F-E6C0-AAD03EACD549}"/>
          </ac:grpSpMkLst>
        </pc:grpChg>
        <pc:graphicFrameChg chg="mod">
          <ac:chgData name="Premathilake H. T. M it20265410" userId="f242275b-e3f0-4a99-9266-4605dd9ff9dd" providerId="ADAL" clId="{72318D44-D6FF-412D-AD45-161D2494A035}" dt="2023-03-26T17:13:52.006" v="4584" actId="20577"/>
          <ac:graphicFrameMkLst>
            <pc:docMk/>
            <pc:sldMk cId="2993492120" sldId="505"/>
            <ac:graphicFrameMk id="25" creationId="{CE8BD4ED-68B7-FE87-94E2-B645B50B9595}"/>
          </ac:graphicFrameMkLst>
        </pc:graphicFrameChg>
        <pc:picChg chg="add del mod ord">
          <ac:chgData name="Premathilake H. T. M it20265410" userId="f242275b-e3f0-4a99-9266-4605dd9ff9dd" providerId="ADAL" clId="{72318D44-D6FF-412D-AD45-161D2494A035}" dt="2023-03-26T14:43:00.841" v="3015" actId="1038"/>
          <ac:picMkLst>
            <pc:docMk/>
            <pc:sldMk cId="2993492120" sldId="505"/>
            <ac:picMk id="5" creationId="{0CAC3A60-1456-276B-6ADE-DE079DF46B4A}"/>
          </ac:picMkLst>
        </pc:picChg>
        <pc:picChg chg="add mod">
          <ac:chgData name="Premathilake H. T. M it20265410" userId="f242275b-e3f0-4a99-9266-4605dd9ff9dd" providerId="ADAL" clId="{72318D44-D6FF-412D-AD45-161D2494A035}" dt="2023-03-26T14:23:01.978" v="2879" actId="1076"/>
          <ac:picMkLst>
            <pc:docMk/>
            <pc:sldMk cId="2993492120" sldId="505"/>
            <ac:picMk id="9" creationId="{8975F218-6F0F-1E3E-D5D4-D2D4CF1C46E5}"/>
          </ac:picMkLst>
        </pc:picChg>
        <pc:picChg chg="del">
          <ac:chgData name="Premathilake H. T. M it20265410" userId="f242275b-e3f0-4a99-9266-4605dd9ff9dd" providerId="ADAL" clId="{72318D44-D6FF-412D-AD45-161D2494A035}" dt="2023-03-26T14:25:26.322" v="2891" actId="478"/>
          <ac:picMkLst>
            <pc:docMk/>
            <pc:sldMk cId="2993492120" sldId="505"/>
            <ac:picMk id="10" creationId="{AE8FA12F-7DC1-7B69-01FA-B79E3DB0CBDE}"/>
          </ac:picMkLst>
        </pc:picChg>
        <pc:picChg chg="del">
          <ac:chgData name="Premathilake H. T. M it20265410" userId="f242275b-e3f0-4a99-9266-4605dd9ff9dd" providerId="ADAL" clId="{72318D44-D6FF-412D-AD45-161D2494A035}" dt="2023-03-26T14:22:20.653" v="2873" actId="478"/>
          <ac:picMkLst>
            <pc:docMk/>
            <pc:sldMk cId="2993492120" sldId="505"/>
            <ac:picMk id="21" creationId="{94EC810E-5949-522B-F5B8-E25F58A68006}"/>
          </ac:picMkLst>
        </pc:picChg>
        <pc:picChg chg="add mod">
          <ac:chgData name="Premathilake H. T. M it20265410" userId="f242275b-e3f0-4a99-9266-4605dd9ff9dd" providerId="ADAL" clId="{72318D44-D6FF-412D-AD45-161D2494A035}" dt="2023-03-26T14:23:29.311" v="2881"/>
          <ac:picMkLst>
            <pc:docMk/>
            <pc:sldMk cId="2993492120" sldId="505"/>
            <ac:picMk id="27" creationId="{C09E715D-36B9-5ECC-C7FE-C1FE408F5A07}"/>
          </ac:picMkLst>
        </pc:picChg>
        <pc:picChg chg="add del mod">
          <ac:chgData name="Premathilake H. T. M it20265410" userId="f242275b-e3f0-4a99-9266-4605dd9ff9dd" providerId="ADAL" clId="{72318D44-D6FF-412D-AD45-161D2494A035}" dt="2023-03-26T14:22:00.666" v="2868"/>
          <ac:picMkLst>
            <pc:docMk/>
            <pc:sldMk cId="2993492120" sldId="505"/>
            <ac:picMk id="1026" creationId="{53C72938-1F5C-CB2E-3781-F1C39737140C}"/>
          </ac:picMkLst>
        </pc:picChg>
        <pc:picChg chg="add del mod">
          <ac:chgData name="Premathilake H. T. M it20265410" userId="f242275b-e3f0-4a99-9266-4605dd9ff9dd" providerId="ADAL" clId="{72318D44-D6FF-412D-AD45-161D2494A035}" dt="2023-03-26T17:39:01.388" v="4707" actId="1076"/>
          <ac:picMkLst>
            <pc:docMk/>
            <pc:sldMk cId="2993492120" sldId="505"/>
            <ac:picMk id="3074" creationId="{FF093402-88E8-CFCD-504A-4BEE6B33323F}"/>
          </ac:picMkLst>
        </pc:picChg>
        <pc:cxnChg chg="mod">
          <ac:chgData name="Premathilake H. T. M it20265410" userId="f242275b-e3f0-4a99-9266-4605dd9ff9dd" providerId="ADAL" clId="{72318D44-D6FF-412D-AD45-161D2494A035}" dt="2023-03-26T17:40:06.332" v="4713" actId="208"/>
          <ac:cxnSpMkLst>
            <pc:docMk/>
            <pc:sldMk cId="2993492120" sldId="505"/>
            <ac:cxnSpMk id="12" creationId="{D9E0E02B-7B0F-31F4-8B7E-DFB786C74E3D}"/>
          </ac:cxnSpMkLst>
        </pc:cxnChg>
        <pc:cxnChg chg="add mod">
          <ac:chgData name="Premathilake H. T. M it20265410" userId="f242275b-e3f0-4a99-9266-4605dd9ff9dd" providerId="ADAL" clId="{72318D44-D6FF-412D-AD45-161D2494A035}" dt="2023-03-26T17:39:45.667" v="4711" actId="208"/>
          <ac:cxnSpMkLst>
            <pc:docMk/>
            <pc:sldMk cId="2993492120" sldId="505"/>
            <ac:cxnSpMk id="14" creationId="{02B16D6C-9B4E-58E0-8FBB-6237745FFD9A}"/>
          </ac:cxnSpMkLst>
        </pc:cxnChg>
        <pc:cxnChg chg="mod">
          <ac:chgData name="Premathilake H. T. M it20265410" userId="f242275b-e3f0-4a99-9266-4605dd9ff9dd" providerId="ADAL" clId="{72318D44-D6FF-412D-AD45-161D2494A035}" dt="2023-03-26T17:39:33.797" v="4709" actId="208"/>
          <ac:cxnSpMkLst>
            <pc:docMk/>
            <pc:sldMk cId="2993492120" sldId="505"/>
            <ac:cxnSpMk id="17" creationId="{7F47A15C-8084-7710-EEF5-2841A5BD7125}"/>
          </ac:cxnSpMkLst>
        </pc:cxnChg>
        <pc:cxnChg chg="mod">
          <ac:chgData name="Premathilake H. T. M it20265410" userId="f242275b-e3f0-4a99-9266-4605dd9ff9dd" providerId="ADAL" clId="{72318D44-D6FF-412D-AD45-161D2494A035}" dt="2023-03-26T17:39:56.486" v="4712" actId="208"/>
          <ac:cxnSpMkLst>
            <pc:docMk/>
            <pc:sldMk cId="2993492120" sldId="505"/>
            <ac:cxnSpMk id="18" creationId="{5F11E0B4-810C-B2E1-C9D5-86F717D0C563}"/>
          </ac:cxnSpMkLst>
        </pc:cxnChg>
        <pc:cxnChg chg="del mod">
          <ac:chgData name="Premathilake H. T. M it20265410" userId="f242275b-e3f0-4a99-9266-4605dd9ff9dd" providerId="ADAL" clId="{72318D44-D6FF-412D-AD45-161D2494A035}" dt="2023-03-26T14:25:24.336" v="2890" actId="478"/>
          <ac:cxnSpMkLst>
            <pc:docMk/>
            <pc:sldMk cId="2993492120" sldId="505"/>
            <ac:cxnSpMk id="19" creationId="{43FA151B-79DD-1E1F-6D02-F9375996F1FC}"/>
          </ac:cxnSpMkLst>
        </pc:cxnChg>
      </pc:sldChg>
      <pc:sldChg chg="addSp delSp modSp add mod">
        <pc:chgData name="Premathilake H. T. M it20265410" userId="f242275b-e3f0-4a99-9266-4605dd9ff9dd" providerId="ADAL" clId="{72318D44-D6FF-412D-AD45-161D2494A035}" dt="2023-03-26T14:38:56.267" v="2962" actId="208"/>
        <pc:sldMkLst>
          <pc:docMk/>
          <pc:sldMk cId="536921961" sldId="506"/>
        </pc:sldMkLst>
        <pc:spChg chg="add mod">
          <ac:chgData name="Premathilake H. T. M it20265410" userId="f242275b-e3f0-4a99-9266-4605dd9ff9dd" providerId="ADAL" clId="{72318D44-D6FF-412D-AD45-161D2494A035}" dt="2023-03-26T14:19:04.561" v="2841" actId="122"/>
          <ac:spMkLst>
            <pc:docMk/>
            <pc:sldMk cId="536921961" sldId="506"/>
            <ac:spMk id="6" creationId="{478A613B-6C0E-057B-E188-A615F854B022}"/>
          </ac:spMkLst>
        </pc:spChg>
        <pc:spChg chg="del">
          <ac:chgData name="Premathilake H. T. M it20265410" userId="f242275b-e3f0-4a99-9266-4605dd9ff9dd" providerId="ADAL" clId="{72318D44-D6FF-412D-AD45-161D2494A035}" dt="2023-03-26T14:19:02.057" v="2839" actId="478"/>
          <ac:spMkLst>
            <pc:docMk/>
            <pc:sldMk cId="536921961" sldId="506"/>
            <ac:spMk id="7" creationId="{3B57B026-D014-0CBF-CC21-F6CC6F466D11}"/>
          </ac:spMkLst>
        </pc:spChg>
        <pc:graphicFrameChg chg="mod">
          <ac:chgData name="Premathilake H. T. M it20265410" userId="f242275b-e3f0-4a99-9266-4605dd9ff9dd" providerId="ADAL" clId="{72318D44-D6FF-412D-AD45-161D2494A035}" dt="2023-03-26T14:38:56.267" v="2962" actId="208"/>
          <ac:graphicFrameMkLst>
            <pc:docMk/>
            <pc:sldMk cId="536921961" sldId="506"/>
            <ac:graphicFrameMk id="18" creationId="{907B4777-DF98-8442-C05B-ECC74BF0E362}"/>
          </ac:graphicFrameMkLst>
        </pc:graphicFrameChg>
      </pc:sldChg>
      <pc:sldChg chg="addSp modSp new del">
        <pc:chgData name="Premathilake H. T. M it20265410" userId="f242275b-e3f0-4a99-9266-4605dd9ff9dd" providerId="ADAL" clId="{72318D44-D6FF-412D-AD45-161D2494A035}" dt="2023-03-26T14:23:31.935" v="2882" actId="47"/>
        <pc:sldMkLst>
          <pc:docMk/>
          <pc:sldMk cId="2262810910" sldId="507"/>
        </pc:sldMkLst>
        <pc:picChg chg="add mod">
          <ac:chgData name="Premathilake H. T. M it20265410" userId="f242275b-e3f0-4a99-9266-4605dd9ff9dd" providerId="ADAL" clId="{72318D44-D6FF-412D-AD45-161D2494A035}" dt="2023-03-26T14:23:25.444" v="2880" actId="732"/>
          <ac:picMkLst>
            <pc:docMk/>
            <pc:sldMk cId="2262810910" sldId="507"/>
            <ac:picMk id="2050" creationId="{AC66E014-63FA-29E6-6CE6-70634D265586}"/>
          </ac:picMkLst>
        </pc:picChg>
      </pc:sldChg>
      <pc:sldChg chg="addSp delSp modSp add mod">
        <pc:chgData name="Premathilake H. T. M it20265410" userId="f242275b-e3f0-4a99-9266-4605dd9ff9dd" providerId="ADAL" clId="{72318D44-D6FF-412D-AD45-161D2494A035}" dt="2023-03-26T14:39:35.736" v="2964" actId="113"/>
        <pc:sldMkLst>
          <pc:docMk/>
          <pc:sldMk cId="2908551157" sldId="509"/>
        </pc:sldMkLst>
        <pc:spChg chg="del">
          <ac:chgData name="Premathilake H. T. M it20265410" userId="f242275b-e3f0-4a99-9266-4605dd9ff9dd" providerId="ADAL" clId="{72318D44-D6FF-412D-AD45-161D2494A035}" dt="2023-03-26T14:35:33.917" v="2922" actId="478"/>
          <ac:spMkLst>
            <pc:docMk/>
            <pc:sldMk cId="2908551157" sldId="509"/>
            <ac:spMk id="6" creationId="{4A7ECD41-B5D8-2155-42B3-B383E9B55490}"/>
          </ac:spMkLst>
        </pc:spChg>
        <pc:spChg chg="add mod">
          <ac:chgData name="Premathilake H. T. M it20265410" userId="f242275b-e3f0-4a99-9266-4605dd9ff9dd" providerId="ADAL" clId="{72318D44-D6FF-412D-AD45-161D2494A035}" dt="2023-03-26T14:39:35.736" v="2964" actId="113"/>
          <ac:spMkLst>
            <pc:docMk/>
            <pc:sldMk cId="2908551157" sldId="509"/>
            <ac:spMk id="7" creationId="{8F35CC93-F7EA-065A-C6C0-ADEAE565C0B5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6:24:10.875" v="4002"/>
        <pc:sldMkLst>
          <pc:docMk/>
          <pc:sldMk cId="1542000386" sldId="510"/>
        </pc:sldMkLst>
        <pc:spChg chg="add mod">
          <ac:chgData name="Premathilake H. T. M it20265410" userId="f242275b-e3f0-4a99-9266-4605dd9ff9dd" providerId="ADAL" clId="{72318D44-D6FF-412D-AD45-161D2494A035}" dt="2023-03-26T16:19:37.070" v="3978"/>
          <ac:spMkLst>
            <pc:docMk/>
            <pc:sldMk cId="1542000386" sldId="510"/>
            <ac:spMk id="2" creationId="{39660ADE-CACF-7059-98C1-340AB4DA2722}"/>
          </ac:spMkLst>
        </pc:spChg>
        <pc:picChg chg="add mod ord">
          <ac:chgData name="Premathilake H. T. M it20265410" userId="f242275b-e3f0-4a99-9266-4605dd9ff9dd" providerId="ADAL" clId="{72318D44-D6FF-412D-AD45-161D2494A035}" dt="2023-03-26T16:24:06.168" v="4001" actId="167"/>
          <ac:picMkLst>
            <pc:docMk/>
            <pc:sldMk cId="1542000386" sldId="510"/>
            <ac:picMk id="4" creationId="{880CC4C5-D23E-9867-8A18-80C01B5B143D}"/>
          </ac:picMkLst>
        </pc:picChg>
        <pc:picChg chg="add mod">
          <ac:chgData name="Premathilake H. T. M it20265410" userId="f242275b-e3f0-4a99-9266-4605dd9ff9dd" providerId="ADAL" clId="{72318D44-D6FF-412D-AD45-161D2494A035}" dt="2023-03-26T16:24:10.875" v="4002"/>
          <ac:picMkLst>
            <pc:docMk/>
            <pc:sldMk cId="1542000386" sldId="510"/>
            <ac:picMk id="5" creationId="{CF11FD49-F5AC-E424-31ED-F762CBBC069E}"/>
          </ac:picMkLst>
        </pc:picChg>
      </pc:sldChg>
      <pc:sldChg chg="del">
        <pc:chgData name="Premathilake H. T. M it20265410" userId="f242275b-e3f0-4a99-9266-4605dd9ff9dd" providerId="ADAL" clId="{72318D44-D6FF-412D-AD45-161D2494A035}" dt="2023-03-26T15:22:06.540" v="3439" actId="47"/>
        <pc:sldMkLst>
          <pc:docMk/>
          <pc:sldMk cId="3212144722" sldId="512"/>
        </pc:sldMkLst>
      </pc:sldChg>
      <pc:sldChg chg="addSp delSp modSp new mod">
        <pc:chgData name="Premathilake H. T. M it20265410" userId="f242275b-e3f0-4a99-9266-4605dd9ff9dd" providerId="ADAL" clId="{72318D44-D6FF-412D-AD45-161D2494A035}" dt="2023-03-26T17:11:24.556" v="4574" actId="14100"/>
        <pc:sldMkLst>
          <pc:docMk/>
          <pc:sldMk cId="2394584731" sldId="514"/>
        </pc:sldMkLst>
        <pc:spChg chg="del">
          <ac:chgData name="Premathilake H. T. M it20265410" userId="f242275b-e3f0-4a99-9266-4605dd9ff9dd" providerId="ADAL" clId="{72318D44-D6FF-412D-AD45-161D2494A035}" dt="2023-03-26T15:17:27.984" v="3318" actId="478"/>
          <ac:spMkLst>
            <pc:docMk/>
            <pc:sldMk cId="2394584731" sldId="514"/>
            <ac:spMk id="2" creationId="{E079F8B1-FB5C-4FAD-9FB5-BF2312E5F2B3}"/>
          </ac:spMkLst>
        </pc:spChg>
        <pc:spChg chg="del">
          <ac:chgData name="Premathilake H. T. M it20265410" userId="f242275b-e3f0-4a99-9266-4605dd9ff9dd" providerId="ADAL" clId="{72318D44-D6FF-412D-AD45-161D2494A035}" dt="2023-03-26T15:17:29.804" v="3319" actId="478"/>
          <ac:spMkLst>
            <pc:docMk/>
            <pc:sldMk cId="2394584731" sldId="514"/>
            <ac:spMk id="3" creationId="{68B1730B-02AC-6E64-F940-49BF176BC771}"/>
          </ac:spMkLst>
        </pc:spChg>
        <pc:spChg chg="add 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" creationId="{64EBBF34-E1F3-8691-8C7A-BFBF9B2260C1}"/>
          </ac:spMkLst>
        </pc:spChg>
        <pc:spChg chg="add del mod">
          <ac:chgData name="Premathilake H. T. M it20265410" userId="f242275b-e3f0-4a99-9266-4605dd9ff9dd" providerId="ADAL" clId="{72318D44-D6FF-412D-AD45-161D2494A035}" dt="2023-03-26T15:29:50.393" v="3708" actId="478"/>
          <ac:spMkLst>
            <pc:docMk/>
            <pc:sldMk cId="2394584731" sldId="514"/>
            <ac:spMk id="7" creationId="{07C63B37-2B4E-E547-22A7-B1E7CDBFE7E3}"/>
          </ac:spMkLst>
        </pc:spChg>
        <pc:spChg chg="add del mod">
          <ac:chgData name="Premathilake H. T. M it20265410" userId="f242275b-e3f0-4a99-9266-4605dd9ff9dd" providerId="ADAL" clId="{72318D44-D6FF-412D-AD45-161D2494A035}" dt="2023-03-26T15:19:34.824" v="3432" actId="478"/>
          <ac:spMkLst>
            <pc:docMk/>
            <pc:sldMk cId="2394584731" sldId="514"/>
            <ac:spMk id="8" creationId="{FF3AE685-5700-86ED-AA44-A7DAC09BEF7D}"/>
          </ac:spMkLst>
        </pc:spChg>
        <pc:spChg chg="add del mod">
          <ac:chgData name="Premathilake H. T. M it20265410" userId="f242275b-e3f0-4a99-9266-4605dd9ff9dd" providerId="ADAL" clId="{72318D44-D6FF-412D-AD45-161D2494A035}" dt="2023-03-26T15:19:33.431" v="3431" actId="478"/>
          <ac:spMkLst>
            <pc:docMk/>
            <pc:sldMk cId="2394584731" sldId="514"/>
            <ac:spMk id="9" creationId="{B77E17B4-102D-60D8-C8A2-718898577D25}"/>
          </ac:spMkLst>
        </pc:spChg>
        <pc:spChg chg="add del mod">
          <ac:chgData name="Premathilake H. T. M it20265410" userId="f242275b-e3f0-4a99-9266-4605dd9ff9dd" providerId="ADAL" clId="{72318D44-D6FF-412D-AD45-161D2494A035}" dt="2023-03-26T15:19:36.454" v="3433" actId="478"/>
          <ac:spMkLst>
            <pc:docMk/>
            <pc:sldMk cId="2394584731" sldId="514"/>
            <ac:spMk id="10" creationId="{61DF83C1-65AC-315C-D42F-351348E1065C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1" creationId="{3ABBD0D9-F561-59A1-1C67-082B23521762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2" creationId="{97573E3C-9D0F-E5B2-D2E0-F8D3331C6B74}"/>
          </ac:spMkLst>
        </pc:spChg>
        <pc:spChg chg="add del mod">
          <ac:chgData name="Premathilake H. T. M it20265410" userId="f242275b-e3f0-4a99-9266-4605dd9ff9dd" providerId="ADAL" clId="{72318D44-D6FF-412D-AD45-161D2494A035}" dt="2023-03-26T17:10:07.088" v="4551" actId="478"/>
          <ac:spMkLst>
            <pc:docMk/>
            <pc:sldMk cId="2394584731" sldId="514"/>
            <ac:spMk id="13" creationId="{4E65D871-9918-7D7D-ED83-C60C4B3BDF14}"/>
          </ac:spMkLst>
        </pc:spChg>
        <pc:spChg chg="add del mod">
          <ac:chgData name="Premathilake H. T. M it20265410" userId="f242275b-e3f0-4a99-9266-4605dd9ff9dd" providerId="ADAL" clId="{72318D44-D6FF-412D-AD45-161D2494A035}" dt="2023-03-26T15:28:11.406" v="3654" actId="478"/>
          <ac:spMkLst>
            <pc:docMk/>
            <pc:sldMk cId="2394584731" sldId="514"/>
            <ac:spMk id="14" creationId="{2478327D-FCCB-8D70-2ECA-CECD60E642BE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5" creationId="{D6A6C319-A21E-6EC2-8B8E-EF710DB946A6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6" creationId="{436C48B7-C883-A215-5789-6F6E5ABCC1F8}"/>
          </ac:spMkLst>
        </pc:spChg>
        <pc:spChg chg="add del mod">
          <ac:chgData name="Premathilake H. T. M it20265410" userId="f242275b-e3f0-4a99-9266-4605dd9ff9dd" providerId="ADAL" clId="{72318D44-D6FF-412D-AD45-161D2494A035}" dt="2023-03-26T17:10:05.031" v="4550" actId="478"/>
          <ac:spMkLst>
            <pc:docMk/>
            <pc:sldMk cId="2394584731" sldId="514"/>
            <ac:spMk id="17" creationId="{FC493101-29CD-0FC8-5CE7-7ADAE7AC971B}"/>
          </ac:spMkLst>
        </pc:spChg>
        <pc:spChg chg="add del mod">
          <ac:chgData name="Premathilake H. T. M it20265410" userId="f242275b-e3f0-4a99-9266-4605dd9ff9dd" providerId="ADAL" clId="{72318D44-D6FF-412D-AD45-161D2494A035}" dt="2023-03-26T15:27:48.508" v="3622" actId="478"/>
          <ac:spMkLst>
            <pc:docMk/>
            <pc:sldMk cId="2394584731" sldId="514"/>
            <ac:spMk id="18" creationId="{F3B2689D-D8B4-0677-502E-8CAF64F463D0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9" creationId="{30051C19-5FF3-A166-9EE0-D53C0CFD2782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0" creationId="{79A2FD9E-2286-BE94-9D17-9413935F793E}"/>
          </ac:spMkLst>
        </pc:spChg>
        <pc:spChg chg="add del mod">
          <ac:chgData name="Premathilake H. T. M it20265410" userId="f242275b-e3f0-4a99-9266-4605dd9ff9dd" providerId="ADAL" clId="{72318D44-D6FF-412D-AD45-161D2494A035}" dt="2023-03-26T17:10:03.313" v="4549" actId="478"/>
          <ac:spMkLst>
            <pc:docMk/>
            <pc:sldMk cId="2394584731" sldId="514"/>
            <ac:spMk id="21" creationId="{580958B7-84DC-3E5D-4ABD-F12758CF6771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2" creationId="{AB0CA67C-3729-4401-C11F-CB9FFA35D081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3" creationId="{93750C2A-EA4C-55AA-ABCA-47F82413B6E1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4" creationId="{1F762908-AA6A-B3D2-79D1-68D7FCB40DDB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5" creationId="{FABE9218-2567-3731-54C7-47A22DD6A01D}"/>
          </ac:spMkLst>
        </pc:spChg>
        <pc:spChg chg="add del mod">
          <ac:chgData name="Premathilake H. T. M it20265410" userId="f242275b-e3f0-4a99-9266-4605dd9ff9dd" providerId="ADAL" clId="{72318D44-D6FF-412D-AD45-161D2494A035}" dt="2023-03-26T17:10:01.748" v="4548" actId="478"/>
          <ac:spMkLst>
            <pc:docMk/>
            <pc:sldMk cId="2394584731" sldId="514"/>
            <ac:spMk id="26" creationId="{72432C10-AB90-84B3-A70E-4539673561D2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28" creationId="{1C48A90C-FFD1-129A-C5BA-56E33860D1B5}"/>
          </ac:spMkLst>
        </pc:spChg>
        <pc:spChg chg="mod">
          <ac:chgData name="Premathilake H. T. M it20265410" userId="f242275b-e3f0-4a99-9266-4605dd9ff9dd" providerId="ADAL" clId="{72318D44-D6FF-412D-AD45-161D2494A035}" dt="2023-03-26T15:23:49.201" v="3478" actId="1076"/>
          <ac:spMkLst>
            <pc:docMk/>
            <pc:sldMk cId="2394584731" sldId="514"/>
            <ac:spMk id="29" creationId="{A39A8A5B-EFCB-40C1-1097-C11CF9353AA3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31" creationId="{14C8B2A7-738C-A8B0-63AE-B667ADB8F76E}"/>
          </ac:spMkLst>
        </pc:spChg>
        <pc:spChg chg="mod">
          <ac:chgData name="Premathilake H. T. M it20265410" userId="f242275b-e3f0-4a99-9266-4605dd9ff9dd" providerId="ADAL" clId="{72318D44-D6FF-412D-AD45-161D2494A035}" dt="2023-03-26T15:18:17.804" v="3379" actId="20577"/>
          <ac:spMkLst>
            <pc:docMk/>
            <pc:sldMk cId="2394584731" sldId="514"/>
            <ac:spMk id="32" creationId="{177D75D9-0ED2-69B0-6A5C-55576AE5210B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34" creationId="{9FD2007E-99AD-4577-C875-0D977F830B4C}"/>
          </ac:spMkLst>
        </pc:spChg>
        <pc:spChg chg="mod">
          <ac:chgData name="Premathilake H. T. M it20265410" userId="f242275b-e3f0-4a99-9266-4605dd9ff9dd" providerId="ADAL" clId="{72318D44-D6FF-412D-AD45-161D2494A035}" dt="2023-03-26T15:25:37.159" v="3543" actId="20577"/>
          <ac:spMkLst>
            <pc:docMk/>
            <pc:sldMk cId="2394584731" sldId="514"/>
            <ac:spMk id="35" creationId="{C8BBE67F-5245-8127-4199-E938F1460AE1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37" creationId="{E6598263-8915-1682-5A92-D04C423B2FB2}"/>
          </ac:spMkLst>
        </pc:spChg>
        <pc:spChg chg="mod">
          <ac:chgData name="Premathilake H. T. M it20265410" userId="f242275b-e3f0-4a99-9266-4605dd9ff9dd" providerId="ADAL" clId="{72318D44-D6FF-412D-AD45-161D2494A035}" dt="2023-03-26T15:25:28.765" v="3541" actId="255"/>
          <ac:spMkLst>
            <pc:docMk/>
            <pc:sldMk cId="2394584731" sldId="514"/>
            <ac:spMk id="38" creationId="{ADA2A416-A848-3834-AB81-0408D50024DD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40" creationId="{6FE41CC0-2F32-4827-4416-F88CBC5E38C7}"/>
          </ac:spMkLst>
        </pc:spChg>
        <pc:spChg chg="mod">
          <ac:chgData name="Premathilake H. T. M it20265410" userId="f242275b-e3f0-4a99-9266-4605dd9ff9dd" providerId="ADAL" clId="{72318D44-D6FF-412D-AD45-161D2494A035}" dt="2023-03-26T15:25:09.888" v="3539" actId="20577"/>
          <ac:spMkLst>
            <pc:docMk/>
            <pc:sldMk cId="2394584731" sldId="514"/>
            <ac:spMk id="41" creationId="{7BB615C1-32E8-9384-762B-730C7B8A8849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43" creationId="{63317D16-D247-E59F-C91E-3A93B585B954}"/>
          </ac:spMkLst>
        </pc:spChg>
        <pc:spChg chg="mod">
          <ac:chgData name="Premathilake H. T. M it20265410" userId="f242275b-e3f0-4a99-9266-4605dd9ff9dd" providerId="ADAL" clId="{72318D44-D6FF-412D-AD45-161D2494A035}" dt="2023-03-26T15:26:14.551" v="3568" actId="20577"/>
          <ac:spMkLst>
            <pc:docMk/>
            <pc:sldMk cId="2394584731" sldId="514"/>
            <ac:spMk id="44" creationId="{570335E3-D278-CF5E-E907-63381F934B4C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46" creationId="{1653C66E-74C1-3839-80A0-8BDBA3208133}"/>
          </ac:spMkLst>
        </pc:spChg>
        <pc:spChg chg="mod">
          <ac:chgData name="Premathilake H. T. M it20265410" userId="f242275b-e3f0-4a99-9266-4605dd9ff9dd" providerId="ADAL" clId="{72318D44-D6FF-412D-AD45-161D2494A035}" dt="2023-03-26T15:18:27.874" v="3389" actId="20577"/>
          <ac:spMkLst>
            <pc:docMk/>
            <pc:sldMk cId="2394584731" sldId="514"/>
            <ac:spMk id="47" creationId="{210C41D0-923C-A6A8-A438-FB81E703AC40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49" creationId="{0988CE41-20B7-9727-26F3-E6D942F88DFB}"/>
          </ac:spMkLst>
        </pc:spChg>
        <pc:spChg chg="mod">
          <ac:chgData name="Premathilake H. T. M it20265410" userId="f242275b-e3f0-4a99-9266-4605dd9ff9dd" providerId="ADAL" clId="{72318D44-D6FF-412D-AD45-161D2494A035}" dt="2023-03-26T15:27:22.761" v="3607" actId="20577"/>
          <ac:spMkLst>
            <pc:docMk/>
            <pc:sldMk cId="2394584731" sldId="514"/>
            <ac:spMk id="50" creationId="{6E7E1ECE-B74A-71E3-BAB8-07056D201701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2" creationId="{2A5DB881-1020-9180-E168-077320AEB4E0}"/>
          </ac:spMkLst>
        </pc:spChg>
        <pc:spChg chg="mod">
          <ac:chgData name="Premathilake H. T. M it20265410" userId="f242275b-e3f0-4a99-9266-4605dd9ff9dd" providerId="ADAL" clId="{72318D44-D6FF-412D-AD45-161D2494A035}" dt="2023-03-26T15:27:44.873" v="3620" actId="20577"/>
          <ac:spMkLst>
            <pc:docMk/>
            <pc:sldMk cId="2394584731" sldId="514"/>
            <ac:spMk id="53" creationId="{FB12C41F-C6A0-E4A2-702E-79CAB6BA87B8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5" creationId="{7247842C-DE70-99A2-841A-AB261AC0D0B7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6" creationId="{BB7307E2-E5DD-D168-5DAB-F69332E999BC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8" creationId="{27FF52ED-21C9-07CA-BA99-C8A2B1030DBC}"/>
          </ac:spMkLst>
        </pc:spChg>
        <pc:spChg chg="mod">
          <ac:chgData name="Premathilake H. T. M it20265410" userId="f242275b-e3f0-4a99-9266-4605dd9ff9dd" providerId="ADAL" clId="{72318D44-D6FF-412D-AD45-161D2494A035}" dt="2023-03-26T15:18:44.481" v="3409" actId="313"/>
          <ac:spMkLst>
            <pc:docMk/>
            <pc:sldMk cId="2394584731" sldId="514"/>
            <ac:spMk id="59" creationId="{929BB27F-31F2-92D1-7380-D0313931183F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1" creationId="{65AE456D-ED17-8BDB-8993-2CA8695916C3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2" creationId="{DED06C55-F172-379F-4D47-5026D3F34BB6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4" creationId="{31247EDB-7C64-DF89-6025-46D2361B7787}"/>
          </ac:spMkLst>
        </pc:spChg>
        <pc:spChg chg="mod">
          <ac:chgData name="Premathilake H. T. M it20265410" userId="f242275b-e3f0-4a99-9266-4605dd9ff9dd" providerId="ADAL" clId="{72318D44-D6FF-412D-AD45-161D2494A035}" dt="2023-03-26T15:28:07.747" v="3652" actId="20577"/>
          <ac:spMkLst>
            <pc:docMk/>
            <pc:sldMk cId="2394584731" sldId="514"/>
            <ac:spMk id="65" creationId="{3BF1F5F5-3EEE-C52F-7B09-95958A52705F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7" creationId="{54D695F4-9023-0502-7DCB-6A6D688CFDE0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8" creationId="{D21D4842-5CB4-1AC7-74FA-BD982CD5D8E4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70" creationId="{CC86AA02-5D1C-96B0-37CE-B077098E65D7}"/>
          </ac:spMkLst>
        </pc:spChg>
        <pc:spChg chg="mod">
          <ac:chgData name="Premathilake H. T. M it20265410" userId="f242275b-e3f0-4a99-9266-4605dd9ff9dd" providerId="ADAL" clId="{72318D44-D6FF-412D-AD45-161D2494A035}" dt="2023-03-26T15:23:36.497" v="3477" actId="313"/>
          <ac:spMkLst>
            <pc:docMk/>
            <pc:sldMk cId="2394584731" sldId="514"/>
            <ac:spMk id="71" creationId="{99F6A088-C81E-6CBA-E6E1-763F86B03DAB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73" creationId="{AFD41656-21AB-5EDB-78C3-B2E22AA0116F}"/>
          </ac:spMkLst>
        </pc:spChg>
        <pc:spChg chg="mod">
          <ac:chgData name="Premathilake H. T. M it20265410" userId="f242275b-e3f0-4a99-9266-4605dd9ff9dd" providerId="ADAL" clId="{72318D44-D6FF-412D-AD45-161D2494A035}" dt="2023-03-26T15:28:20.069" v="3671" actId="20577"/>
          <ac:spMkLst>
            <pc:docMk/>
            <pc:sldMk cId="2394584731" sldId="514"/>
            <ac:spMk id="74" creationId="{5EA1E35D-9E14-6251-E662-660E48AC37A9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76" creationId="{C46A258F-E4BF-F269-664F-17B689BE9946}"/>
          </ac:spMkLst>
        </pc:spChg>
        <pc:spChg chg="mod">
          <ac:chgData name="Premathilake H. T. M it20265410" userId="f242275b-e3f0-4a99-9266-4605dd9ff9dd" providerId="ADAL" clId="{72318D44-D6FF-412D-AD45-161D2494A035}" dt="2023-03-26T15:28:52.644" v="3703" actId="20577"/>
          <ac:spMkLst>
            <pc:docMk/>
            <pc:sldMk cId="2394584731" sldId="514"/>
            <ac:spMk id="77" creationId="{298C2C1F-C57B-FFD0-2E8C-CEC35067F704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79" creationId="{AC59AA1A-FBED-6DBB-C534-F4352C0DF649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0" creationId="{C97E9D15-0B8D-D4EC-E29F-FDAFB7A58A2F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2" creationId="{8DD28008-C462-8D45-69F1-AAD1DAA4AD58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3" creationId="{BC90B761-DFD3-001A-1594-D1BC69DB9A64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5" creationId="{1590F7E3-F4FA-6E95-3059-91BF7D3497A2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6" creationId="{1B49BCF9-4D59-7DBA-445B-FEEBE006F886}"/>
          </ac:spMkLst>
        </pc:spChg>
        <pc:spChg chg="add mod">
          <ac:chgData name="Premathilake H. T. M it20265410" userId="f242275b-e3f0-4a99-9266-4605dd9ff9dd" providerId="ADAL" clId="{72318D44-D6FF-412D-AD45-161D2494A035}" dt="2023-03-26T15:29:53.249" v="3710" actId="122"/>
          <ac:spMkLst>
            <pc:docMk/>
            <pc:sldMk cId="2394584731" sldId="514"/>
            <ac:spMk id="87" creationId="{E184CD7B-4688-18BB-13F6-48AC32B48FED}"/>
          </ac:spMkLst>
        </pc:spChg>
        <pc:grpChg chg="add mod">
          <ac:chgData name="Premathilake H. T. M it20265410" userId="f242275b-e3f0-4a99-9266-4605dd9ff9dd" providerId="ADAL" clId="{72318D44-D6FF-412D-AD45-161D2494A035}" dt="2023-03-26T17:09:50.223" v="4547" actId="1076"/>
          <ac:grpSpMkLst>
            <pc:docMk/>
            <pc:sldMk cId="2394584731" sldId="514"/>
            <ac:grpSpMk id="27" creationId="{D13F601D-6CC8-327B-BCD2-6AD7197A1F2D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30" creationId="{2891F3D1-ACDC-DA27-F24F-086B96E4B3D5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33" creationId="{20AE6C30-1062-5BB0-CC88-9637A9FF729C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36" creationId="{354DA946-1ADF-2D26-2D32-2FC303BEFBCF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39" creationId="{3D496632-B16F-BACE-6D53-9FFF3D93025E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42" creationId="{64ADE438-B2DD-A462-7A02-B19374169070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45" creationId="{BC259EEC-6D3A-C396-C78B-BCD9CFC2EF7E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48" creationId="{F4563F08-AEDB-F51B-3528-412AF869EEFF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51" creationId="{066F77AF-224C-717C-02AC-75811E703768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27:47.185" v="3621" actId="478"/>
          <ac:grpSpMkLst>
            <pc:docMk/>
            <pc:sldMk cId="2394584731" sldId="514"/>
            <ac:grpSpMk id="54" creationId="{8C2E0F1D-AE79-2492-4042-38DCB0CFF298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57" creationId="{F4A603AC-66E1-9CDF-C4C9-67A913E05F7E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60" creationId="{7608AF64-F061-FB84-6E9F-B5935651D6AE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63" creationId="{2A5C3405-B4DE-3853-7D7C-EFB81E389DB6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28:09.497" v="3653" actId="478"/>
          <ac:grpSpMkLst>
            <pc:docMk/>
            <pc:sldMk cId="2394584731" sldId="514"/>
            <ac:grpSpMk id="66" creationId="{26A18B49-99E0-9055-9ED6-D1E56CDA52D2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69" creationId="{EB63D203-6958-9477-DBB6-38A9B026AC24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72" creationId="{DA49F424-89FC-EF7C-8FA7-DB8CC30FF7BB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75" creationId="{506BDB7B-2B41-3AAA-081B-899F9A27B806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19:29.963" v="3430" actId="478"/>
          <ac:grpSpMkLst>
            <pc:docMk/>
            <pc:sldMk cId="2394584731" sldId="514"/>
            <ac:grpSpMk id="78" creationId="{925DDBBE-C1BE-D8BA-B876-0CCC89A3505A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19:29.963" v="3430" actId="478"/>
          <ac:grpSpMkLst>
            <pc:docMk/>
            <pc:sldMk cId="2394584731" sldId="514"/>
            <ac:grpSpMk id="81" creationId="{D9BE4675-C60A-CD0F-5D16-6088DAB26308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19:29.963" v="3430" actId="478"/>
          <ac:grpSpMkLst>
            <pc:docMk/>
            <pc:sldMk cId="2394584731" sldId="514"/>
            <ac:grpSpMk id="84" creationId="{5E913B08-717D-0549-0398-1DF1D88FE1C0}"/>
          </ac:grpSpMkLst>
        </pc:grpChg>
        <pc:picChg chg="add mod ord">
          <ac:chgData name="Premathilake H. T. M it20265410" userId="f242275b-e3f0-4a99-9266-4605dd9ff9dd" providerId="ADAL" clId="{72318D44-D6FF-412D-AD45-161D2494A035}" dt="2023-03-26T15:29:05.392" v="3705" actId="1076"/>
          <ac:picMkLst>
            <pc:docMk/>
            <pc:sldMk cId="2394584731" sldId="514"/>
            <ac:picMk id="4" creationId="{3F582172-6018-6B6F-CEA4-9CBBBABE6712}"/>
          </ac:picMkLst>
        </pc:picChg>
        <pc:picChg chg="add mod">
          <ac:chgData name="Premathilake H. T. M it20265410" userId="f242275b-e3f0-4a99-9266-4605dd9ff9dd" providerId="ADAL" clId="{72318D44-D6FF-412D-AD45-161D2494A035}" dt="2023-03-26T15:17:10.603" v="3315"/>
          <ac:picMkLst>
            <pc:docMk/>
            <pc:sldMk cId="2394584731" sldId="514"/>
            <ac:picMk id="6" creationId="{6C7D5F1C-FF13-023A-BB1E-8F96241396C3}"/>
          </ac:picMkLst>
        </pc:picChg>
        <pc:cxnChg chg="add mod">
          <ac:chgData name="Premathilake H. T. M it20265410" userId="f242275b-e3f0-4a99-9266-4605dd9ff9dd" providerId="ADAL" clId="{72318D44-D6FF-412D-AD45-161D2494A035}" dt="2023-03-26T17:10:27.203" v="4560" actId="13822"/>
          <ac:cxnSpMkLst>
            <pc:docMk/>
            <pc:sldMk cId="2394584731" sldId="514"/>
            <ac:cxnSpMk id="89" creationId="{8511F0A2-D17E-C730-1348-20ED7CFC4521}"/>
          </ac:cxnSpMkLst>
        </pc:cxnChg>
        <pc:cxnChg chg="add mod">
          <ac:chgData name="Premathilake H. T. M it20265410" userId="f242275b-e3f0-4a99-9266-4605dd9ff9dd" providerId="ADAL" clId="{72318D44-D6FF-412D-AD45-161D2494A035}" dt="2023-03-26T17:10:36.580" v="4562" actId="13822"/>
          <ac:cxnSpMkLst>
            <pc:docMk/>
            <pc:sldMk cId="2394584731" sldId="514"/>
            <ac:cxnSpMk id="91" creationId="{1536A1F4-AC47-E91F-857F-20E141C92534}"/>
          </ac:cxnSpMkLst>
        </pc:cxnChg>
        <pc:cxnChg chg="add mod">
          <ac:chgData name="Premathilake H. T. M it20265410" userId="f242275b-e3f0-4a99-9266-4605dd9ff9dd" providerId="ADAL" clId="{72318D44-D6FF-412D-AD45-161D2494A035}" dt="2023-03-26T17:10:49.147" v="4565" actId="14100"/>
          <ac:cxnSpMkLst>
            <pc:docMk/>
            <pc:sldMk cId="2394584731" sldId="514"/>
            <ac:cxnSpMk id="92" creationId="{A8269126-4422-1111-F2B9-B62E15AA34AC}"/>
          </ac:cxnSpMkLst>
        </pc:cxnChg>
        <pc:cxnChg chg="add mod">
          <ac:chgData name="Premathilake H. T. M it20265410" userId="f242275b-e3f0-4a99-9266-4605dd9ff9dd" providerId="ADAL" clId="{72318D44-D6FF-412D-AD45-161D2494A035}" dt="2023-03-26T17:10:55.493" v="4567" actId="1076"/>
          <ac:cxnSpMkLst>
            <pc:docMk/>
            <pc:sldMk cId="2394584731" sldId="514"/>
            <ac:cxnSpMk id="94" creationId="{BC8E3BCC-E8A4-2A19-312B-9444DDBA4D79}"/>
          </ac:cxnSpMkLst>
        </pc:cxnChg>
        <pc:cxnChg chg="add mod">
          <ac:chgData name="Premathilake H. T. M it20265410" userId="f242275b-e3f0-4a99-9266-4605dd9ff9dd" providerId="ADAL" clId="{72318D44-D6FF-412D-AD45-161D2494A035}" dt="2023-03-26T17:11:06.642" v="4571" actId="1038"/>
          <ac:cxnSpMkLst>
            <pc:docMk/>
            <pc:sldMk cId="2394584731" sldId="514"/>
            <ac:cxnSpMk id="95" creationId="{EA2241BD-DB25-42B5-A90C-925F76416032}"/>
          </ac:cxnSpMkLst>
        </pc:cxnChg>
        <pc:cxnChg chg="add mod">
          <ac:chgData name="Premathilake H. T. M it20265410" userId="f242275b-e3f0-4a99-9266-4605dd9ff9dd" providerId="ADAL" clId="{72318D44-D6FF-412D-AD45-161D2494A035}" dt="2023-03-26T17:11:24.556" v="4574" actId="14100"/>
          <ac:cxnSpMkLst>
            <pc:docMk/>
            <pc:sldMk cId="2394584731" sldId="514"/>
            <ac:cxnSpMk id="96" creationId="{6246B5BC-0778-B231-B516-864F6E3D7724}"/>
          </ac:cxnSpMkLst>
        </pc:cxnChg>
      </pc:sldChg>
      <pc:sldChg chg="new del">
        <pc:chgData name="Premathilake H. T. M it20265410" userId="f242275b-e3f0-4a99-9266-4605dd9ff9dd" providerId="ADAL" clId="{72318D44-D6FF-412D-AD45-161D2494A035}" dt="2023-03-26T15:52:22.239" v="3796" actId="47"/>
        <pc:sldMkLst>
          <pc:docMk/>
          <pc:sldMk cId="4130628930" sldId="515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38:17.697" v="4283" actId="20577"/>
        <pc:sldMkLst>
          <pc:docMk/>
          <pc:sldMk cId="680880888" sldId="516"/>
        </pc:sldMkLst>
        <pc:spChg chg="add mod">
          <ac:chgData name="Premathilake H. T. M it20265410" userId="f242275b-e3f0-4a99-9266-4605dd9ff9dd" providerId="ADAL" clId="{72318D44-D6FF-412D-AD45-161D2494A035}" dt="2023-03-26T15:52:50.671" v="3799" actId="122"/>
          <ac:spMkLst>
            <pc:docMk/>
            <pc:sldMk cId="680880888" sldId="516"/>
            <ac:spMk id="2" creationId="{3C151B88-DCDA-9B7D-DD94-7BEFB09BD3CB}"/>
          </ac:spMkLst>
        </pc:spChg>
        <pc:spChg chg="del">
          <ac:chgData name="Premathilake H. T. M it20265410" userId="f242275b-e3f0-4a99-9266-4605dd9ff9dd" providerId="ADAL" clId="{72318D44-D6FF-412D-AD45-161D2494A035}" dt="2023-03-26T15:52:47.380" v="3797" actId="478"/>
          <ac:spMkLst>
            <pc:docMk/>
            <pc:sldMk cId="680880888" sldId="516"/>
            <ac:spMk id="8" creationId="{78011597-E411-9FF8-CB50-02E784257075}"/>
          </ac:spMkLst>
        </pc:spChg>
        <pc:spChg chg="del">
          <ac:chgData name="Premathilake H. T. M it20265410" userId="f242275b-e3f0-4a99-9266-4605dd9ff9dd" providerId="ADAL" clId="{72318D44-D6FF-412D-AD45-161D2494A035}" dt="2023-03-26T15:52:56.645" v="3800" actId="478"/>
          <ac:spMkLst>
            <pc:docMk/>
            <pc:sldMk cId="680880888" sldId="516"/>
            <ac:spMk id="11" creationId="{49024979-BA86-6443-6056-8D3FE77AF1B9}"/>
          </ac:spMkLst>
        </pc:spChg>
        <pc:spChg chg="del">
          <ac:chgData name="Premathilake H. T. M it20265410" userId="f242275b-e3f0-4a99-9266-4605dd9ff9dd" providerId="ADAL" clId="{72318D44-D6FF-412D-AD45-161D2494A035}" dt="2023-03-26T15:52:56.645" v="3800" actId="478"/>
          <ac:spMkLst>
            <pc:docMk/>
            <pc:sldMk cId="680880888" sldId="516"/>
            <ac:spMk id="12" creationId="{F4050E0D-FF77-56E6-AAF5-940113E4F010}"/>
          </ac:spMkLst>
        </pc:spChg>
        <pc:spChg chg="del">
          <ac:chgData name="Premathilake H. T. M it20265410" userId="f242275b-e3f0-4a99-9266-4605dd9ff9dd" providerId="ADAL" clId="{72318D44-D6FF-412D-AD45-161D2494A035}" dt="2023-03-26T15:52:58.776" v="3801" actId="478"/>
          <ac:spMkLst>
            <pc:docMk/>
            <pc:sldMk cId="680880888" sldId="516"/>
            <ac:spMk id="13" creationId="{DA4C324E-7AB5-B621-4105-8F54E2235133}"/>
          </ac:spMkLst>
        </pc:spChg>
        <pc:spChg chg="del">
          <ac:chgData name="Premathilake H. T. M it20265410" userId="f242275b-e3f0-4a99-9266-4605dd9ff9dd" providerId="ADAL" clId="{72318D44-D6FF-412D-AD45-161D2494A035}" dt="2023-03-26T15:52:56.645" v="3800" actId="478"/>
          <ac:spMkLst>
            <pc:docMk/>
            <pc:sldMk cId="680880888" sldId="516"/>
            <ac:spMk id="14" creationId="{72968E41-7386-0C8D-D175-991550E557B0}"/>
          </ac:spMkLst>
        </pc:spChg>
        <pc:spChg chg="del">
          <ac:chgData name="Premathilake H. T. M it20265410" userId="f242275b-e3f0-4a99-9266-4605dd9ff9dd" providerId="ADAL" clId="{72318D44-D6FF-412D-AD45-161D2494A035}" dt="2023-03-26T15:52:56.645" v="3800" actId="478"/>
          <ac:spMkLst>
            <pc:docMk/>
            <pc:sldMk cId="680880888" sldId="516"/>
            <ac:spMk id="15" creationId="{0A2DC3B4-D5A6-65DC-641B-CEA60967D29C}"/>
          </ac:spMkLst>
        </pc:spChg>
        <pc:spChg chg="del">
          <ac:chgData name="Premathilake H. T. M it20265410" userId="f242275b-e3f0-4a99-9266-4605dd9ff9dd" providerId="ADAL" clId="{72318D44-D6FF-412D-AD45-161D2494A035}" dt="2023-03-26T15:53:00.304" v="3802" actId="478"/>
          <ac:spMkLst>
            <pc:docMk/>
            <pc:sldMk cId="680880888" sldId="516"/>
            <ac:spMk id="16" creationId="{F5555C23-5C08-ACFD-D28A-6CAD57773F45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17" creationId="{D4F34373-C0AC-D4D6-05DF-15F7BC0D794A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18" creationId="{05CFFB87-99C0-8A30-252C-F1328575CE74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19" creationId="{CC203E6A-3D18-738A-F89E-B2A7FE8E9C26}"/>
          </ac:spMkLst>
        </pc:spChg>
        <pc:spChg chg="del mod">
          <ac:chgData name="Premathilake H. T. M it20265410" userId="f242275b-e3f0-4a99-9266-4605dd9ff9dd" providerId="ADAL" clId="{72318D44-D6FF-412D-AD45-161D2494A035}" dt="2023-03-26T15:53:55.519" v="3811" actId="478"/>
          <ac:spMkLst>
            <pc:docMk/>
            <pc:sldMk cId="680880888" sldId="516"/>
            <ac:spMk id="20" creationId="{14D6CC78-6B8A-6EA8-E7EB-0D2C95B994CD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1" creationId="{7DE33EE5-5AFE-DAEA-E80A-640F96FED1E3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2" creationId="{F2542B82-F8A2-F8A8-B074-7C57A0BDF900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3" creationId="{41E474A4-406B-7BE9-6B83-05643BCB38D7}"/>
          </ac:spMkLst>
        </pc:spChg>
        <pc:spChg chg="del mod">
          <ac:chgData name="Premathilake H. T. M it20265410" userId="f242275b-e3f0-4a99-9266-4605dd9ff9dd" providerId="ADAL" clId="{72318D44-D6FF-412D-AD45-161D2494A035}" dt="2023-03-26T15:53:53.061" v="3810" actId="478"/>
          <ac:spMkLst>
            <pc:docMk/>
            <pc:sldMk cId="680880888" sldId="516"/>
            <ac:spMk id="24" creationId="{A2B9C949-D37E-F83D-8254-F9E40621500C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5" creationId="{E1E78054-659B-73FA-8E1F-699A0FAC850E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6" creationId="{EAC29F17-E099-CA6A-19BF-6F4BC2E04AB0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7" creationId="{15D6764B-5C48-FAED-DC12-4835ACCE642A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8" creationId="{402E15EC-A109-D071-4A3F-860E508CA536}"/>
          </ac:spMkLst>
        </pc:spChg>
        <pc:spChg chg="del mod">
          <ac:chgData name="Premathilake H. T. M it20265410" userId="f242275b-e3f0-4a99-9266-4605dd9ff9dd" providerId="ADAL" clId="{72318D44-D6FF-412D-AD45-161D2494A035}" dt="2023-03-26T15:53:59.657" v="3812" actId="478"/>
          <ac:spMkLst>
            <pc:docMk/>
            <pc:sldMk cId="680880888" sldId="516"/>
            <ac:spMk id="29" creationId="{0BA6F848-013E-F35F-9946-4C0F45180993}"/>
          </ac:spMkLst>
        </pc:spChg>
        <pc:spChg chg="mod">
          <ac:chgData name="Premathilake H. T. M it20265410" userId="f242275b-e3f0-4a99-9266-4605dd9ff9dd" providerId="ADAL" clId="{72318D44-D6FF-412D-AD45-161D2494A035}" dt="2023-03-26T16:36:57.765" v="4214" actId="20577"/>
          <ac:spMkLst>
            <pc:docMk/>
            <pc:sldMk cId="680880888" sldId="516"/>
            <ac:spMk id="1024" creationId="{06C008AB-489E-040E-C5AE-75FAD58CA500}"/>
          </ac:spMkLst>
        </pc:spChg>
        <pc:spChg chg="mod">
          <ac:chgData name="Premathilake H. T. M it20265410" userId="f242275b-e3f0-4a99-9266-4605dd9ff9dd" providerId="ADAL" clId="{72318D44-D6FF-412D-AD45-161D2494A035}" dt="2023-03-26T15:56:57.922" v="3886" actId="20577"/>
          <ac:spMkLst>
            <pc:docMk/>
            <pc:sldMk cId="680880888" sldId="516"/>
            <ac:spMk id="1028" creationId="{C67EEE7D-641B-ABA7-B0F6-4F886F5703AA}"/>
          </ac:spMkLst>
        </pc:spChg>
        <pc:spChg chg="mod">
          <ac:chgData name="Premathilake H. T. M it20265410" userId="f242275b-e3f0-4a99-9266-4605dd9ff9dd" providerId="ADAL" clId="{72318D44-D6FF-412D-AD45-161D2494A035}" dt="2023-03-26T16:35:14.789" v="4098" actId="20577"/>
          <ac:spMkLst>
            <pc:docMk/>
            <pc:sldMk cId="680880888" sldId="516"/>
            <ac:spMk id="1031" creationId="{98D29B77-D1EF-A2D9-237B-3EB8229262CD}"/>
          </ac:spMkLst>
        </pc:spChg>
        <pc:spChg chg="mod">
          <ac:chgData name="Premathilake H. T. M it20265410" userId="f242275b-e3f0-4a99-9266-4605dd9ff9dd" providerId="ADAL" clId="{72318D44-D6FF-412D-AD45-161D2494A035}" dt="2023-03-26T16:35:37.383" v="4117" actId="20577"/>
          <ac:spMkLst>
            <pc:docMk/>
            <pc:sldMk cId="680880888" sldId="516"/>
            <ac:spMk id="1034" creationId="{2CDC40B1-0141-0D41-1214-0EAA68418AA3}"/>
          </ac:spMkLst>
        </pc:spChg>
        <pc:spChg chg="mod">
          <ac:chgData name="Premathilake H. T. M it20265410" userId="f242275b-e3f0-4a99-9266-4605dd9ff9dd" providerId="ADAL" clId="{72318D44-D6FF-412D-AD45-161D2494A035}" dt="2023-03-26T16:35:43.340" v="4125" actId="20577"/>
          <ac:spMkLst>
            <pc:docMk/>
            <pc:sldMk cId="680880888" sldId="516"/>
            <ac:spMk id="1037" creationId="{EF5BA319-6E0F-6610-6256-6FAD0302D218}"/>
          </ac:spMkLst>
        </pc:spChg>
        <pc:spChg chg="mod">
          <ac:chgData name="Premathilake H. T. M it20265410" userId="f242275b-e3f0-4a99-9266-4605dd9ff9dd" providerId="ADAL" clId="{72318D44-D6FF-412D-AD45-161D2494A035}" dt="2023-03-26T16:35:51.844" v="4135" actId="20577"/>
          <ac:spMkLst>
            <pc:docMk/>
            <pc:sldMk cId="680880888" sldId="516"/>
            <ac:spMk id="1040" creationId="{1A6404EF-1D5E-D572-DD8B-CF9AE6962194}"/>
          </ac:spMkLst>
        </pc:spChg>
        <pc:spChg chg="mod">
          <ac:chgData name="Premathilake H. T. M it20265410" userId="f242275b-e3f0-4a99-9266-4605dd9ff9dd" providerId="ADAL" clId="{72318D44-D6FF-412D-AD45-161D2494A035}" dt="2023-03-26T16:36:09.326" v="4161" actId="20577"/>
          <ac:spMkLst>
            <pc:docMk/>
            <pc:sldMk cId="680880888" sldId="516"/>
            <ac:spMk id="1043" creationId="{6E60DB73-F54D-62E3-F000-B9720D046456}"/>
          </ac:spMkLst>
        </pc:spChg>
        <pc:spChg chg="mod">
          <ac:chgData name="Premathilake H. T. M it20265410" userId="f242275b-e3f0-4a99-9266-4605dd9ff9dd" providerId="ADAL" clId="{72318D44-D6FF-412D-AD45-161D2494A035}" dt="2023-03-26T16:36:18.475" v="4169" actId="20577"/>
          <ac:spMkLst>
            <pc:docMk/>
            <pc:sldMk cId="680880888" sldId="516"/>
            <ac:spMk id="1046" creationId="{488E3A72-34B1-2969-5783-0135BDFF6659}"/>
          </ac:spMkLst>
        </pc:spChg>
        <pc:spChg chg="mod">
          <ac:chgData name="Premathilake H. T. M it20265410" userId="f242275b-e3f0-4a99-9266-4605dd9ff9dd" providerId="ADAL" clId="{72318D44-D6FF-412D-AD45-161D2494A035}" dt="2023-03-26T16:36:32.946" v="4177" actId="20577"/>
          <ac:spMkLst>
            <pc:docMk/>
            <pc:sldMk cId="680880888" sldId="516"/>
            <ac:spMk id="1049" creationId="{E8E6B412-C510-EB55-A4E8-E943D67FBF00}"/>
          </ac:spMkLst>
        </pc:spChg>
        <pc:spChg chg="mod">
          <ac:chgData name="Premathilake H. T. M it20265410" userId="f242275b-e3f0-4a99-9266-4605dd9ff9dd" providerId="ADAL" clId="{72318D44-D6FF-412D-AD45-161D2494A035}" dt="2023-03-26T16:36:38.134" v="4184" actId="20577"/>
          <ac:spMkLst>
            <pc:docMk/>
            <pc:sldMk cId="680880888" sldId="516"/>
            <ac:spMk id="1052" creationId="{E09AAC05-5F7F-5E6A-0566-0AC16A803B18}"/>
          </ac:spMkLst>
        </pc:spChg>
        <pc:spChg chg="mod">
          <ac:chgData name="Premathilake H. T. M it20265410" userId="f242275b-e3f0-4a99-9266-4605dd9ff9dd" providerId="ADAL" clId="{72318D44-D6FF-412D-AD45-161D2494A035}" dt="2023-03-26T16:37:16.294" v="4229" actId="20577"/>
          <ac:spMkLst>
            <pc:docMk/>
            <pc:sldMk cId="680880888" sldId="516"/>
            <ac:spMk id="1055" creationId="{3E2E2242-8357-1300-2C0F-6A7C6C8B7E8B}"/>
          </ac:spMkLst>
        </pc:spChg>
        <pc:spChg chg="mod">
          <ac:chgData name="Premathilake H. T. M it20265410" userId="f242275b-e3f0-4a99-9266-4605dd9ff9dd" providerId="ADAL" clId="{72318D44-D6FF-412D-AD45-161D2494A035}" dt="2023-03-26T16:38:02.623" v="4271" actId="20577"/>
          <ac:spMkLst>
            <pc:docMk/>
            <pc:sldMk cId="680880888" sldId="516"/>
            <ac:spMk id="1058" creationId="{45385AED-2DC4-51CB-ABBA-84B15C5D6398}"/>
          </ac:spMkLst>
        </pc:spChg>
        <pc:spChg chg="mod">
          <ac:chgData name="Premathilake H. T. M it20265410" userId="f242275b-e3f0-4a99-9266-4605dd9ff9dd" providerId="ADAL" clId="{72318D44-D6FF-412D-AD45-161D2494A035}" dt="2023-03-26T16:37:57.469" v="4269" actId="20577"/>
          <ac:spMkLst>
            <pc:docMk/>
            <pc:sldMk cId="680880888" sldId="516"/>
            <ac:spMk id="1061" creationId="{64C0081A-2C4A-BE1E-7574-6987FBE247D8}"/>
          </ac:spMkLst>
        </pc:spChg>
        <pc:spChg chg="mod">
          <ac:chgData name="Premathilake H. T. M it20265410" userId="f242275b-e3f0-4a99-9266-4605dd9ff9dd" providerId="ADAL" clId="{72318D44-D6FF-412D-AD45-161D2494A035}" dt="2023-03-26T16:38:17.697" v="4283" actId="20577"/>
          <ac:spMkLst>
            <pc:docMk/>
            <pc:sldMk cId="680880888" sldId="516"/>
            <ac:spMk id="1064" creationId="{1A3E35FD-E2BE-1004-E0E5-5A0593D7B68B}"/>
          </ac:spMkLst>
        </pc:spChg>
        <pc:spChg chg="add del mod">
          <ac:chgData name="Premathilake H. T. M it20265410" userId="f242275b-e3f0-4a99-9266-4605dd9ff9dd" providerId="ADAL" clId="{72318D44-D6FF-412D-AD45-161D2494A035}" dt="2023-03-26T16:01:01.866" v="3900" actId="478"/>
          <ac:spMkLst>
            <pc:docMk/>
            <pc:sldMk cId="680880888" sldId="516"/>
            <ac:spMk id="1089" creationId="{44E5096A-228A-3869-B787-E6D7403BCC76}"/>
          </ac:spMkLst>
        </pc:spChg>
        <pc:spChg chg="add del mod">
          <ac:chgData name="Premathilake H. T. M it20265410" userId="f242275b-e3f0-4a99-9266-4605dd9ff9dd" providerId="ADAL" clId="{72318D44-D6FF-412D-AD45-161D2494A035}" dt="2023-03-26T16:01:11.633" v="3903" actId="478"/>
          <ac:spMkLst>
            <pc:docMk/>
            <pc:sldMk cId="680880888" sldId="516"/>
            <ac:spMk id="1090" creationId="{F2526AA0-32BB-6587-8457-A5C3F7D2ADD1}"/>
          </ac:spMkLst>
        </pc:spChg>
        <pc:spChg chg="add del mod">
          <ac:chgData name="Premathilake H. T. M it20265410" userId="f242275b-e3f0-4a99-9266-4605dd9ff9dd" providerId="ADAL" clId="{72318D44-D6FF-412D-AD45-161D2494A035}" dt="2023-03-26T16:37:31.718" v="4232" actId="478"/>
          <ac:spMkLst>
            <pc:docMk/>
            <pc:sldMk cId="680880888" sldId="516"/>
            <ac:spMk id="1091" creationId="{01EED69C-B6EE-6121-5456-F8286C6E5496}"/>
          </ac:spMkLst>
        </pc:s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30" creationId="{8FAF4744-E106-95AF-541E-08D7F6538662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25" creationId="{AB4ED5EA-A327-B5A0-FCD4-E71461AD6811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29" creationId="{375E15F1-A2A3-72BD-717C-22676527B939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32" creationId="{8CF69B4B-23CC-A6D8-C37E-36534C793B7A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35" creationId="{131DA00E-F74C-24D4-931B-296CD802997F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38" creationId="{F9367EE3-BEB9-AD84-D9C9-8B34B2767BC1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41" creationId="{557ED5E9-7490-6261-AA8D-E76594736E5F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44" creationId="{A005EB59-2E3C-FE88-C40E-7868CD0F8957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47" creationId="{09D6188C-B958-B8E3-5A01-33FFF507AAFE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50" creationId="{F2BDC31E-8C70-D8F2-7882-C3B548D19607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53" creationId="{3C158BF9-88B5-B277-EDC7-4EB7A9B7FFA0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56" creationId="{DB995CC9-ED95-E96E-458E-7627C42AA6CE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59" creationId="{3B907C89-FF0D-09E1-41D2-EE59DA5A318C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62" creationId="{273C4C6C-DF74-4287-5A7B-FEA0DB81B0DD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65" creationId="{68E1EAF7-E46D-74D7-AE7B-15DBEEFB67E5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68" creationId="{D34E46EC-E3ED-F118-DC3E-6625AC96C639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71" creationId="{AAFEE175-7FB6-90B8-0E34-A5BA8AD558A3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74" creationId="{462FAE57-5A4E-6FAD-9050-F6ABFDA9D9C3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77" creationId="{96F137AF-D66F-ACE6-48B4-4ECB93604A5D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80" creationId="{6848C1A3-C410-81FA-7A79-B2EAB58BC27B}"/>
          </ac:grpSpMkLst>
        </pc:grpChg>
        <pc:grpChg chg="add 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88" creationId="{BDC3CD90-9A99-24CA-423E-1796C3450E51}"/>
          </ac:grpSpMkLst>
        </pc:grpChg>
        <pc:picChg chg="mod">
          <ac:chgData name="Premathilake H. T. M it20265410" userId="f242275b-e3f0-4a99-9266-4605dd9ff9dd" providerId="ADAL" clId="{72318D44-D6FF-412D-AD45-161D2494A035}" dt="2023-03-26T15:53:11.731" v="3804" actId="1076"/>
          <ac:picMkLst>
            <pc:docMk/>
            <pc:sldMk cId="680880888" sldId="516"/>
            <ac:picMk id="4" creationId="{D1C49179-10A7-A8D3-FDC3-F0B54D216DA7}"/>
          </ac:picMkLst>
        </pc:picChg>
        <pc:cxnChg chg="add mod ord">
          <ac:chgData name="Premathilake H. T. M it20265410" userId="f242275b-e3f0-4a99-9266-4605dd9ff9dd" providerId="ADAL" clId="{72318D44-D6FF-412D-AD45-161D2494A035}" dt="2023-03-26T15:56:40.567" v="3866" actId="164"/>
          <ac:cxnSpMkLst>
            <pc:docMk/>
            <pc:sldMk cId="680880888" sldId="516"/>
            <ac:cxnSpMk id="7" creationId="{18CE6574-42BE-3A2F-AF67-197F94875B1D}"/>
          </ac:cxnSpMkLst>
        </pc:cxnChg>
        <pc:cxnChg chg="add mod">
          <ac:chgData name="Premathilake H. T. M it20265410" userId="f242275b-e3f0-4a99-9266-4605dd9ff9dd" providerId="ADAL" clId="{72318D44-D6FF-412D-AD45-161D2494A035}" dt="2023-03-26T15:56:40.567" v="3866" actId="164"/>
          <ac:cxnSpMkLst>
            <pc:docMk/>
            <pc:sldMk cId="680880888" sldId="516"/>
            <ac:cxnSpMk id="1083" creationId="{D32210CD-9EB2-13D5-E667-1605A85BD614}"/>
          </ac:cxnSpMkLst>
        </pc:cxnChg>
        <pc:cxnChg chg="add mod">
          <ac:chgData name="Premathilake H. T. M it20265410" userId="f242275b-e3f0-4a99-9266-4605dd9ff9dd" providerId="ADAL" clId="{72318D44-D6FF-412D-AD45-161D2494A035}" dt="2023-03-26T15:56:40.567" v="3866" actId="164"/>
          <ac:cxnSpMkLst>
            <pc:docMk/>
            <pc:sldMk cId="680880888" sldId="516"/>
            <ac:cxnSpMk id="1085" creationId="{DE92A2E8-7995-6408-3F99-A94F5F25590F}"/>
          </ac:cxnSpMkLst>
        </pc:cxnChg>
        <pc:cxnChg chg="add mod">
          <ac:chgData name="Premathilake H. T. M it20265410" userId="f242275b-e3f0-4a99-9266-4605dd9ff9dd" providerId="ADAL" clId="{72318D44-D6FF-412D-AD45-161D2494A035}" dt="2023-03-26T15:56:40.567" v="3866" actId="164"/>
          <ac:cxnSpMkLst>
            <pc:docMk/>
            <pc:sldMk cId="680880888" sldId="516"/>
            <ac:cxnSpMk id="1086" creationId="{54174E96-8E09-80B4-199E-D791FBFC2760}"/>
          </ac:cxnSpMkLst>
        </pc:cxnChg>
      </pc:sldChg>
      <pc:sldChg chg="del">
        <pc:chgData name="Premathilake H. T. M it20265410" userId="f242275b-e3f0-4a99-9266-4605dd9ff9dd" providerId="ADAL" clId="{72318D44-D6FF-412D-AD45-161D2494A035}" dt="2023-03-26T15:22:02.892" v="3437" actId="47"/>
        <pc:sldMkLst>
          <pc:docMk/>
          <pc:sldMk cId="292851823" sldId="517"/>
        </pc:sldMkLst>
      </pc:sldChg>
      <pc:sldChg chg="addSp delSp modSp mod ord">
        <pc:chgData name="Premathilake H. T. M it20265410" userId="f242275b-e3f0-4a99-9266-4605dd9ff9dd" providerId="ADAL" clId="{72318D44-D6FF-412D-AD45-161D2494A035}" dt="2023-03-26T16:19:13.072" v="3973"/>
        <pc:sldMkLst>
          <pc:docMk/>
          <pc:sldMk cId="698098303" sldId="517"/>
        </pc:sldMkLst>
        <pc:spChg chg="add mod">
          <ac:chgData name="Premathilake H. T. M it20265410" userId="f242275b-e3f0-4a99-9266-4605dd9ff9dd" providerId="ADAL" clId="{72318D44-D6FF-412D-AD45-161D2494A035}" dt="2023-03-26T16:19:13.072" v="3973"/>
          <ac:spMkLst>
            <pc:docMk/>
            <pc:sldMk cId="698098303" sldId="517"/>
            <ac:spMk id="2" creationId="{F7E63EC7-999C-7304-E617-573507621AE5}"/>
          </ac:spMkLst>
        </pc:spChg>
        <pc:spChg chg="del">
          <ac:chgData name="Premathilake H. T. M it20265410" userId="f242275b-e3f0-4a99-9266-4605dd9ff9dd" providerId="ADAL" clId="{72318D44-D6FF-412D-AD45-161D2494A035}" dt="2023-03-26T16:19:11.230" v="3972" actId="478"/>
          <ac:spMkLst>
            <pc:docMk/>
            <pc:sldMk cId="698098303" sldId="517"/>
            <ac:spMk id="6" creationId="{8B17E6CC-249E-C4C1-CCF8-8D214AEE1F85}"/>
          </ac:spMkLst>
        </pc:spChg>
      </pc:sldChg>
      <pc:sldChg chg="del">
        <pc:chgData name="Premathilake H. T. M it20265410" userId="f242275b-e3f0-4a99-9266-4605dd9ff9dd" providerId="ADAL" clId="{72318D44-D6FF-412D-AD45-161D2494A035}" dt="2023-03-26T15:22:04.688" v="3438" actId="47"/>
        <pc:sldMkLst>
          <pc:docMk/>
          <pc:sldMk cId="3176812613" sldId="518"/>
        </pc:sldMkLst>
      </pc:sldChg>
      <pc:sldChg chg="addSp delSp modSp mod">
        <pc:chgData name="Premathilake H. T. M it20265410" userId="f242275b-e3f0-4a99-9266-4605dd9ff9dd" providerId="ADAL" clId="{72318D44-D6FF-412D-AD45-161D2494A035}" dt="2023-03-26T16:19:33.010" v="3977" actId="2710"/>
        <pc:sldMkLst>
          <pc:docMk/>
          <pc:sldMk cId="4088453017" sldId="518"/>
        </pc:sldMkLst>
        <pc:spChg chg="mod">
          <ac:chgData name="Premathilake H. T. M it20265410" userId="f242275b-e3f0-4a99-9266-4605dd9ff9dd" providerId="ADAL" clId="{72318D44-D6FF-412D-AD45-161D2494A035}" dt="2023-03-26T16:19:33.010" v="3977" actId="2710"/>
          <ac:spMkLst>
            <pc:docMk/>
            <pc:sldMk cId="4088453017" sldId="518"/>
            <ac:spMk id="4" creationId="{D99E6EED-AC5F-C5DA-6722-5CB8C51FCE52}"/>
          </ac:spMkLst>
        </pc:spChg>
        <pc:spChg chg="del">
          <ac:chgData name="Premathilake H. T. M it20265410" userId="f242275b-e3f0-4a99-9266-4605dd9ff9dd" providerId="ADAL" clId="{72318D44-D6FF-412D-AD45-161D2494A035}" dt="2023-03-26T16:19:21.158" v="3974" actId="478"/>
          <ac:spMkLst>
            <pc:docMk/>
            <pc:sldMk cId="4088453017" sldId="518"/>
            <ac:spMk id="6" creationId="{8ACFA3BB-D3EB-E728-BF42-9BA7739E6918}"/>
          </ac:spMkLst>
        </pc:spChg>
        <pc:spChg chg="add mod">
          <ac:chgData name="Premathilake H. T. M it20265410" userId="f242275b-e3f0-4a99-9266-4605dd9ff9dd" providerId="ADAL" clId="{72318D44-D6FF-412D-AD45-161D2494A035}" dt="2023-03-26T16:19:22.216" v="3975"/>
          <ac:spMkLst>
            <pc:docMk/>
            <pc:sldMk cId="4088453017" sldId="518"/>
            <ac:spMk id="8" creationId="{8BCD65D9-BC94-8DD8-9513-0E3D82106624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6:08:20.525" v="3934" actId="47"/>
        <pc:sldMkLst>
          <pc:docMk/>
          <pc:sldMk cId="1587045603" sldId="519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08:35.750" v="3937"/>
        <pc:sldMkLst>
          <pc:docMk/>
          <pc:sldMk cId="3918877352" sldId="520"/>
        </pc:sldMkLst>
        <pc:spChg chg="add mod">
          <ac:chgData name="Premathilake H. T. M it20265410" userId="f242275b-e3f0-4a99-9266-4605dd9ff9dd" providerId="ADAL" clId="{72318D44-D6FF-412D-AD45-161D2494A035}" dt="2023-03-26T16:08:35.750" v="3937"/>
          <ac:spMkLst>
            <pc:docMk/>
            <pc:sldMk cId="3918877352" sldId="520"/>
            <ac:spMk id="6" creationId="{220CA0EA-66F6-33CC-886F-62FD0675E623}"/>
          </ac:spMkLst>
        </pc:spChg>
        <pc:spChg chg="del">
          <ac:chgData name="Premathilake H. T. M it20265410" userId="f242275b-e3f0-4a99-9266-4605dd9ff9dd" providerId="ADAL" clId="{72318D44-D6FF-412D-AD45-161D2494A035}" dt="2023-03-26T16:08:34.647" v="3936" actId="478"/>
          <ac:spMkLst>
            <pc:docMk/>
            <pc:sldMk cId="3918877352" sldId="520"/>
            <ac:spMk id="7" creationId="{8F35CC93-F7EA-065A-C6C0-ADEAE565C0B5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6:23:42.888" v="4000" actId="122"/>
        <pc:sldMkLst>
          <pc:docMk/>
          <pc:sldMk cId="2338761936" sldId="521"/>
        </pc:sldMkLst>
        <pc:spChg chg="add mod">
          <ac:chgData name="Premathilake H. T. M it20265410" userId="f242275b-e3f0-4a99-9266-4605dd9ff9dd" providerId="ADAL" clId="{72318D44-D6FF-412D-AD45-161D2494A035}" dt="2023-03-26T16:23:08.873" v="3991" actId="1076"/>
          <ac:spMkLst>
            <pc:docMk/>
            <pc:sldMk cId="2338761936" sldId="521"/>
            <ac:spMk id="4" creationId="{34C2F045-49ED-F036-9F66-E4104AB55070}"/>
          </ac:spMkLst>
        </pc:spChg>
        <pc:spChg chg="add mod">
          <ac:chgData name="Premathilake H. T. M it20265410" userId="f242275b-e3f0-4a99-9266-4605dd9ff9dd" providerId="ADAL" clId="{72318D44-D6FF-412D-AD45-161D2494A035}" dt="2023-03-26T16:23:42.888" v="4000" actId="122"/>
          <ac:spMkLst>
            <pc:docMk/>
            <pc:sldMk cId="2338761936" sldId="521"/>
            <ac:spMk id="6" creationId="{C034329D-2C94-E305-D70D-E7785C92B497}"/>
          </ac:spMkLst>
        </pc:spChg>
        <pc:picChg chg="add mod">
          <ac:chgData name="Premathilake H. T. M it20265410" userId="f242275b-e3f0-4a99-9266-4605dd9ff9dd" providerId="ADAL" clId="{72318D44-D6FF-412D-AD45-161D2494A035}" dt="2023-03-26T16:23:01.679" v="3989" actId="1076"/>
          <ac:picMkLst>
            <pc:docMk/>
            <pc:sldMk cId="2338761936" sldId="521"/>
            <ac:picMk id="3" creationId="{5C49E7B2-2A4C-8982-B8B0-6BD466FDAA2B}"/>
          </ac:picMkLst>
        </pc:picChg>
        <pc:picChg chg="add mod">
          <ac:chgData name="Premathilake H. T. M it20265410" userId="f242275b-e3f0-4a99-9266-4605dd9ff9dd" providerId="ADAL" clId="{72318D44-D6FF-412D-AD45-161D2494A035}" dt="2023-03-26T16:23:39.682" v="3999"/>
          <ac:picMkLst>
            <pc:docMk/>
            <pc:sldMk cId="2338761936" sldId="521"/>
            <ac:picMk id="5" creationId="{3A61D0AA-DC97-CEB4-192D-8A3DDCC135A0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3:27:21.440" v="4977"/>
        <pc:sldMkLst>
          <pc:docMk/>
          <pc:sldMk cId="1025443631" sldId="523"/>
        </pc:sldMkLst>
        <pc:spChg chg="del">
          <ac:chgData name="Premathilake H. T. M it20265410" userId="f242275b-e3f0-4a99-9266-4605dd9ff9dd" providerId="ADAL" clId="{72318D44-D6FF-412D-AD45-161D2494A035}" dt="2023-03-27T03:27:20.784" v="4976" actId="478"/>
          <ac:spMkLst>
            <pc:docMk/>
            <pc:sldMk cId="1025443631" sldId="523"/>
            <ac:spMk id="5" creationId="{61660B07-54D2-1455-9A46-AF8A8E94E068}"/>
          </ac:spMkLst>
        </pc:spChg>
        <pc:spChg chg="add mod">
          <ac:chgData name="Premathilake H. T. M it20265410" userId="f242275b-e3f0-4a99-9266-4605dd9ff9dd" providerId="ADAL" clId="{72318D44-D6FF-412D-AD45-161D2494A035}" dt="2023-03-27T03:27:21.440" v="4977"/>
          <ac:spMkLst>
            <pc:docMk/>
            <pc:sldMk cId="1025443631" sldId="523"/>
            <ac:spMk id="6" creationId="{0EBBFD02-15B8-FE53-0E45-A4981EC3ADCD}"/>
          </ac:spMkLst>
        </pc:spChg>
        <pc:graphicFrameChg chg="mod">
          <ac:chgData name="Premathilake H. T. M it20265410" userId="f242275b-e3f0-4a99-9266-4605dd9ff9dd" providerId="ADAL" clId="{72318D44-D6FF-412D-AD45-161D2494A035}" dt="2023-03-26T17:50:19.637" v="4757" actId="20577"/>
          <ac:graphicFrameMkLst>
            <pc:docMk/>
            <pc:sldMk cId="1025443631" sldId="523"/>
            <ac:graphicFrameMk id="4" creationId="{5BDF8941-0B2F-BD04-17D9-26E7E5E1B60F}"/>
          </ac:graphicFrameMkLst>
        </pc:graphicFrameChg>
      </pc:sldChg>
      <pc:sldChg chg="addSp delSp modSp new mod">
        <pc:chgData name="Premathilake H. T. M it20265410" userId="f242275b-e3f0-4a99-9266-4605dd9ff9dd" providerId="ADAL" clId="{72318D44-D6FF-412D-AD45-161D2494A035}" dt="2023-03-26T16:48:25.901" v="4385" actId="1076"/>
        <pc:sldMkLst>
          <pc:docMk/>
          <pc:sldMk cId="225845372" sldId="524"/>
        </pc:sldMkLst>
        <pc:spChg chg="del mod">
          <ac:chgData name="Premathilake H. T. M it20265410" userId="f242275b-e3f0-4a99-9266-4605dd9ff9dd" providerId="ADAL" clId="{72318D44-D6FF-412D-AD45-161D2494A035}" dt="2023-03-26T16:42:26.333" v="4309" actId="478"/>
          <ac:spMkLst>
            <pc:docMk/>
            <pc:sldMk cId="225845372" sldId="524"/>
            <ac:spMk id="2" creationId="{C69B34FF-A127-3A10-3452-411E9D32100E}"/>
          </ac:spMkLst>
        </pc:spChg>
        <pc:spChg chg="mod">
          <ac:chgData name="Premathilake H. T. M it20265410" userId="f242275b-e3f0-4a99-9266-4605dd9ff9dd" providerId="ADAL" clId="{72318D44-D6FF-412D-AD45-161D2494A035}" dt="2023-03-26T16:42:30.229" v="4310" actId="1076"/>
          <ac:spMkLst>
            <pc:docMk/>
            <pc:sldMk cId="225845372" sldId="524"/>
            <ac:spMk id="3" creationId="{015B97D2-87FE-C427-07A7-FD27B4B07719}"/>
          </ac:spMkLst>
        </pc:spChg>
        <pc:spChg chg="add mod">
          <ac:chgData name="Premathilake H. T. M it20265410" userId="f242275b-e3f0-4a99-9266-4605dd9ff9dd" providerId="ADAL" clId="{72318D44-D6FF-412D-AD45-161D2494A035}" dt="2023-03-26T16:42:05.062" v="4302"/>
          <ac:spMkLst>
            <pc:docMk/>
            <pc:sldMk cId="225845372" sldId="524"/>
            <ac:spMk id="5" creationId="{EFAB9ADB-756A-78D9-EC87-688B0DD89763}"/>
          </ac:spMkLst>
        </pc:spChg>
        <pc:spChg chg="mod">
          <ac:chgData name="Premathilake H. T. M it20265410" userId="f242275b-e3f0-4a99-9266-4605dd9ff9dd" providerId="ADAL" clId="{72318D44-D6FF-412D-AD45-161D2494A035}" dt="2023-03-26T16:48:25.901" v="4385" actId="1076"/>
          <ac:spMkLst>
            <pc:docMk/>
            <pc:sldMk cId="225845372" sldId="524"/>
            <ac:spMk id="6" creationId="{3D9CA4B2-F3D7-75E7-5331-D4291DF50627}"/>
          </ac:spMkLst>
        </pc:spChg>
        <pc:picChg chg="add del mod ord">
          <ac:chgData name="Premathilake H. T. M it20265410" userId="f242275b-e3f0-4a99-9266-4605dd9ff9dd" providerId="ADAL" clId="{72318D44-D6FF-412D-AD45-161D2494A035}" dt="2023-03-26T16:42:22.488" v="4307" actId="167"/>
          <ac:picMkLst>
            <pc:docMk/>
            <pc:sldMk cId="225845372" sldId="524"/>
            <ac:picMk id="4" creationId="{E633A8A9-18DD-7D56-D14F-84244FEAA6C3}"/>
          </ac:picMkLst>
        </pc:picChg>
        <pc:picChg chg="add mod">
          <ac:chgData name="Premathilake H. T. M it20265410" userId="f242275b-e3f0-4a99-9266-4605dd9ff9dd" providerId="ADAL" clId="{72318D44-D6FF-412D-AD45-161D2494A035}" dt="2023-03-26T16:43:04.947" v="4315"/>
          <ac:picMkLst>
            <pc:docMk/>
            <pc:sldMk cId="225845372" sldId="524"/>
            <ac:picMk id="7" creationId="{D82C7696-515B-900F-5552-3940FA855734}"/>
          </ac:picMkLst>
        </pc:picChg>
      </pc:sldChg>
      <pc:sldChg chg="new del">
        <pc:chgData name="Premathilake H. T. M it20265410" userId="f242275b-e3f0-4a99-9266-4605dd9ff9dd" providerId="ADAL" clId="{72318D44-D6FF-412D-AD45-161D2494A035}" dt="2023-03-26T16:45:23.125" v="4360" actId="47"/>
        <pc:sldMkLst>
          <pc:docMk/>
          <pc:sldMk cId="2507554310" sldId="525"/>
        </pc:sldMkLst>
      </pc:sldChg>
      <pc:sldChg chg="addSp modSp new mod">
        <pc:chgData name="Premathilake H. T. M it20265410" userId="f242275b-e3f0-4a99-9266-4605dd9ff9dd" providerId="ADAL" clId="{72318D44-D6FF-412D-AD45-161D2494A035}" dt="2023-03-26T17:28:28.453" v="4661"/>
        <pc:sldMkLst>
          <pc:docMk/>
          <pc:sldMk cId="3189593666" sldId="525"/>
        </pc:sldMkLst>
        <pc:spChg chg="add mod">
          <ac:chgData name="Premathilake H. T. M it20265410" userId="f242275b-e3f0-4a99-9266-4605dd9ff9dd" providerId="ADAL" clId="{72318D44-D6FF-412D-AD45-161D2494A035}" dt="2023-03-26T16:57:40.328" v="4537" actId="20577"/>
          <ac:spMkLst>
            <pc:docMk/>
            <pc:sldMk cId="3189593666" sldId="525"/>
            <ac:spMk id="2" creationId="{457A1D85-75DD-C610-45AE-065A71FC7688}"/>
          </ac:spMkLst>
        </pc:spChg>
        <pc:picChg chg="add mod ord">
          <ac:chgData name="Premathilake H. T. M it20265410" userId="f242275b-e3f0-4a99-9266-4605dd9ff9dd" providerId="ADAL" clId="{72318D44-D6FF-412D-AD45-161D2494A035}" dt="2023-03-26T16:57:31.888" v="4527" actId="167"/>
          <ac:picMkLst>
            <pc:docMk/>
            <pc:sldMk cId="3189593666" sldId="525"/>
            <ac:picMk id="3" creationId="{56E9FAE2-8F9A-06A9-BDEB-6BB0F4A49BAC}"/>
          </ac:picMkLst>
        </pc:picChg>
        <pc:picChg chg="add mod">
          <ac:chgData name="Premathilake H. T. M it20265410" userId="f242275b-e3f0-4a99-9266-4605dd9ff9dd" providerId="ADAL" clId="{72318D44-D6FF-412D-AD45-161D2494A035}" dt="2023-03-26T17:28:20.436" v="4660" actId="1076"/>
          <ac:picMkLst>
            <pc:docMk/>
            <pc:sldMk cId="3189593666" sldId="525"/>
            <ac:picMk id="4" creationId="{AF3935CB-20C8-8E83-EBC3-512A455B881C}"/>
          </ac:picMkLst>
        </pc:picChg>
        <pc:picChg chg="add mod">
          <ac:chgData name="Premathilake H. T. M it20265410" userId="f242275b-e3f0-4a99-9266-4605dd9ff9dd" providerId="ADAL" clId="{72318D44-D6FF-412D-AD45-161D2494A035}" dt="2023-03-26T17:28:28.453" v="4661"/>
          <ac:picMkLst>
            <pc:docMk/>
            <pc:sldMk cId="3189593666" sldId="525"/>
            <ac:picMk id="5" creationId="{876E8BE3-9685-930E-AB2C-33397A37C20C}"/>
          </ac:picMkLst>
        </pc:picChg>
      </pc:sldChg>
      <pc:sldChg chg="add del">
        <pc:chgData name="Premathilake H. T. M it20265410" userId="f242275b-e3f0-4a99-9266-4605dd9ff9dd" providerId="ADAL" clId="{72318D44-D6FF-412D-AD45-161D2494A035}" dt="2023-03-26T16:42:54.985" v="4313"/>
        <pc:sldMkLst>
          <pc:docMk/>
          <pc:sldMk cId="3846334052" sldId="525"/>
        </pc:sldMkLst>
      </pc:sldChg>
      <pc:sldChg chg="new del">
        <pc:chgData name="Premathilake H. T. M it20265410" userId="f242275b-e3f0-4a99-9266-4605dd9ff9dd" providerId="ADAL" clId="{72318D44-D6FF-412D-AD45-161D2494A035}" dt="2023-03-26T17:29:00.419" v="4664" actId="47"/>
        <pc:sldMkLst>
          <pc:docMk/>
          <pc:sldMk cId="1478680531" sldId="526"/>
        </pc:sldMkLst>
      </pc:sldChg>
      <pc:sldChg chg="delSp modSp add del mod">
        <pc:chgData name="Premathilake H. T. M it20265410" userId="f242275b-e3f0-4a99-9266-4605dd9ff9dd" providerId="ADAL" clId="{72318D44-D6FF-412D-AD45-161D2494A035}" dt="2023-03-26T16:46:32.833" v="4373" actId="47"/>
        <pc:sldMkLst>
          <pc:docMk/>
          <pc:sldMk cId="2135383826" sldId="526"/>
        </pc:sldMkLst>
        <pc:spChg chg="del">
          <ac:chgData name="Premathilake H. T. M it20265410" userId="f242275b-e3f0-4a99-9266-4605dd9ff9dd" providerId="ADAL" clId="{72318D44-D6FF-412D-AD45-161D2494A035}" dt="2023-03-26T16:45:36.605" v="4372" actId="478"/>
          <ac:spMkLst>
            <pc:docMk/>
            <pc:sldMk cId="2135383826" sldId="526"/>
            <ac:spMk id="3" creationId="{C5153A5F-2BEF-7EE0-B4FC-7CA333C63BA6}"/>
          </ac:spMkLst>
        </pc:spChg>
        <pc:spChg chg="mod">
          <ac:chgData name="Premathilake H. T. M it20265410" userId="f242275b-e3f0-4a99-9266-4605dd9ff9dd" providerId="ADAL" clId="{72318D44-D6FF-412D-AD45-161D2494A035}" dt="2023-03-26T16:45:30.228" v="4371" actId="20577"/>
          <ac:spMkLst>
            <pc:docMk/>
            <pc:sldMk cId="2135383826" sldId="526"/>
            <ac:spMk id="5" creationId="{EAAC6E30-C814-586A-8AB3-7C8387ED996D}"/>
          </ac:spMkLst>
        </pc:spChg>
      </pc:sldChg>
      <pc:sldChg chg="addSp delSp modSp add mod">
        <pc:chgData name="Premathilake H. T. M it20265410" userId="f242275b-e3f0-4a99-9266-4605dd9ff9dd" providerId="ADAL" clId="{72318D44-D6FF-412D-AD45-161D2494A035}" dt="2023-03-26T17:29:18.017" v="4669" actId="122"/>
        <pc:sldMkLst>
          <pc:docMk/>
          <pc:sldMk cId="2801571847" sldId="527"/>
        </pc:sldMkLst>
        <pc:spChg chg="add del mod">
          <ac:chgData name="Premathilake H. T. M it20265410" userId="f242275b-e3f0-4a99-9266-4605dd9ff9dd" providerId="ADAL" clId="{72318D44-D6FF-412D-AD45-161D2494A035}" dt="2023-03-26T17:29:13.551" v="4666"/>
          <ac:spMkLst>
            <pc:docMk/>
            <pc:sldMk cId="2801571847" sldId="527"/>
            <ac:spMk id="2" creationId="{8B12EF09-CF41-14F2-571E-1750B86EF936}"/>
          </ac:spMkLst>
        </pc:spChg>
        <pc:spChg chg="add mod">
          <ac:chgData name="Premathilake H. T. M it20265410" userId="f242275b-e3f0-4a99-9266-4605dd9ff9dd" providerId="ADAL" clId="{72318D44-D6FF-412D-AD45-161D2494A035}" dt="2023-03-26T17:29:18.017" v="4669" actId="122"/>
          <ac:spMkLst>
            <pc:docMk/>
            <pc:sldMk cId="2801571847" sldId="527"/>
            <ac:spMk id="5" creationId="{8F642944-B700-B379-36E5-5CB2155CF175}"/>
          </ac:spMkLst>
        </pc:spChg>
        <pc:spChg chg="del">
          <ac:chgData name="Premathilake H. T. M it20265410" userId="f242275b-e3f0-4a99-9266-4605dd9ff9dd" providerId="ADAL" clId="{72318D44-D6FF-412D-AD45-161D2494A035}" dt="2023-03-26T17:29:15.110" v="4667" actId="478"/>
          <ac:spMkLst>
            <pc:docMk/>
            <pc:sldMk cId="2801571847" sldId="527"/>
            <ac:spMk id="8" creationId="{AA42C1AE-A6AF-5BF3-FFD2-0CF7FCD06229}"/>
          </ac:spMkLst>
        </pc:spChg>
      </pc:sldChg>
      <pc:sldChg chg="addSp delSp modSp new del mod">
        <pc:chgData name="Premathilake H. T. M it20265410" userId="f242275b-e3f0-4a99-9266-4605dd9ff9dd" providerId="ADAL" clId="{72318D44-D6FF-412D-AD45-161D2494A035}" dt="2023-03-26T17:49:50.493" v="4752" actId="47"/>
        <pc:sldMkLst>
          <pc:docMk/>
          <pc:sldMk cId="1816566442" sldId="528"/>
        </pc:sldMkLst>
        <pc:spChg chg="del">
          <ac:chgData name="Premathilake H. T. M it20265410" userId="f242275b-e3f0-4a99-9266-4605dd9ff9dd" providerId="ADAL" clId="{72318D44-D6FF-412D-AD45-161D2494A035}" dt="2023-03-26T17:48:54.819" v="4737" actId="478"/>
          <ac:spMkLst>
            <pc:docMk/>
            <pc:sldMk cId="1816566442" sldId="528"/>
            <ac:spMk id="2" creationId="{A0FD45B8-7C57-46D8-BBB0-BA27DD93243F}"/>
          </ac:spMkLst>
        </pc:spChg>
        <pc:spChg chg="del">
          <ac:chgData name="Premathilake H. T. M it20265410" userId="f242275b-e3f0-4a99-9266-4605dd9ff9dd" providerId="ADAL" clId="{72318D44-D6FF-412D-AD45-161D2494A035}" dt="2023-03-26T17:48:54.031" v="4736" actId="478"/>
          <ac:spMkLst>
            <pc:docMk/>
            <pc:sldMk cId="1816566442" sldId="528"/>
            <ac:spMk id="3" creationId="{AEC0C7BE-B0EC-054A-F66B-DC6021285378}"/>
          </ac:spMkLst>
        </pc:spChg>
        <pc:spChg chg="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10" creationId="{8F3EEA21-97CA-F846-0EE4-C9A928C926D8}"/>
          </ac:spMkLst>
        </pc:spChg>
        <pc:spChg chg="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11" creationId="{FD4B5F6E-C712-DB77-7A9B-FD12374267AB}"/>
          </ac:spMkLst>
        </pc:spChg>
        <pc:spChg chg="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14" creationId="{F2FBF723-D939-812A-55A1-C8B4A2441E6C}"/>
          </ac:spMkLst>
        </pc:spChg>
        <pc:spChg chg="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16" creationId="{FA8B1A96-5D4F-6BA9-A6CD-44DB4C9623DE}"/>
          </ac:spMkLst>
        </pc:spChg>
        <pc:spChg chg="add 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20" creationId="{179488E5-BA08-8FF7-03A6-3A0A46EAEF00}"/>
          </ac:spMkLst>
        </pc:spChg>
        <pc:grpChg chg="add mod">
          <ac:chgData name="Premathilake H. T. M it20265410" userId="f242275b-e3f0-4a99-9266-4605dd9ff9dd" providerId="ADAL" clId="{72318D44-D6FF-412D-AD45-161D2494A035}" dt="2023-03-26T17:48:50.932" v="4735"/>
          <ac:grpSpMkLst>
            <pc:docMk/>
            <pc:sldMk cId="1816566442" sldId="528"/>
            <ac:grpSpMk id="5" creationId="{D4468996-F515-C044-C804-A7362F1B1633}"/>
          </ac:grpSpMkLst>
        </pc:grpChg>
        <pc:grpChg chg="mod">
          <ac:chgData name="Premathilake H. T. M it20265410" userId="f242275b-e3f0-4a99-9266-4605dd9ff9dd" providerId="ADAL" clId="{72318D44-D6FF-412D-AD45-161D2494A035}" dt="2023-03-26T17:48:50.932" v="4735"/>
          <ac:grpSpMkLst>
            <pc:docMk/>
            <pc:sldMk cId="1816566442" sldId="528"/>
            <ac:grpSpMk id="6" creationId="{5A7B7F8C-0B18-E7E6-2452-4FA982887DAE}"/>
          </ac:grpSpMkLst>
        </pc:grpChg>
        <pc:grpChg chg="mod">
          <ac:chgData name="Premathilake H. T. M it20265410" userId="f242275b-e3f0-4a99-9266-4605dd9ff9dd" providerId="ADAL" clId="{72318D44-D6FF-412D-AD45-161D2494A035}" dt="2023-03-26T17:48:50.932" v="4735"/>
          <ac:grpSpMkLst>
            <pc:docMk/>
            <pc:sldMk cId="1816566442" sldId="528"/>
            <ac:grpSpMk id="9" creationId="{5F2F8482-8B5A-0161-2B9E-8A2E7C416A82}"/>
          </ac:grpSpMkLst>
        </pc:grpChg>
        <pc:picChg chg="add del mod">
          <ac:chgData name="Premathilake H. T. M it20265410" userId="f242275b-e3f0-4a99-9266-4605dd9ff9dd" providerId="ADAL" clId="{72318D44-D6FF-412D-AD45-161D2494A035}" dt="2023-03-26T17:49:01.113" v="4738" actId="478"/>
          <ac:picMkLst>
            <pc:docMk/>
            <pc:sldMk cId="1816566442" sldId="528"/>
            <ac:picMk id="4" creationId="{F933E41A-55DF-CA1E-5654-4B0ADD887C31}"/>
          </ac:picMkLst>
        </pc:picChg>
        <pc:picChg chg="mod">
          <ac:chgData name="Premathilake H. T. M it20265410" userId="f242275b-e3f0-4a99-9266-4605dd9ff9dd" providerId="ADAL" clId="{72318D44-D6FF-412D-AD45-161D2494A035}" dt="2023-03-26T17:48:50.932" v="4735"/>
          <ac:picMkLst>
            <pc:docMk/>
            <pc:sldMk cId="1816566442" sldId="528"/>
            <ac:picMk id="7" creationId="{BD3451FA-0C2F-41DF-9B20-E6C6055CCF0F}"/>
          </ac:picMkLst>
        </pc:picChg>
        <pc:picChg chg="mod">
          <ac:chgData name="Premathilake H. T. M it20265410" userId="f242275b-e3f0-4a99-9266-4605dd9ff9dd" providerId="ADAL" clId="{72318D44-D6FF-412D-AD45-161D2494A035}" dt="2023-03-26T17:48:50.932" v="4735"/>
          <ac:picMkLst>
            <pc:docMk/>
            <pc:sldMk cId="1816566442" sldId="528"/>
            <ac:picMk id="15" creationId="{F574A5AF-66A1-529D-C13B-F90847AF1FCE}"/>
          </ac:picMkLst>
        </pc:picChg>
        <pc:picChg chg="add mod">
          <ac:chgData name="Premathilake H. T. M it20265410" userId="f242275b-e3f0-4a99-9266-4605dd9ff9dd" providerId="ADAL" clId="{72318D44-D6FF-412D-AD45-161D2494A035}" dt="2023-03-26T17:48:50.932" v="4735"/>
          <ac:picMkLst>
            <pc:docMk/>
            <pc:sldMk cId="1816566442" sldId="528"/>
            <ac:picMk id="17" creationId="{A87EB16E-F047-0C76-E4DA-580519CCEBCF}"/>
          </ac:picMkLst>
        </pc:picChg>
        <pc:picChg chg="add del mod">
          <ac:chgData name="Premathilake H. T. M it20265410" userId="f242275b-e3f0-4a99-9266-4605dd9ff9dd" providerId="ADAL" clId="{72318D44-D6FF-412D-AD45-161D2494A035}" dt="2023-03-26T17:49:11.770" v="4741" actId="478"/>
          <ac:picMkLst>
            <pc:docMk/>
            <pc:sldMk cId="1816566442" sldId="528"/>
            <ac:picMk id="18" creationId="{F34E759B-8EFF-0D71-E780-7D46EDD5448E}"/>
          </ac:picMkLst>
        </pc:picChg>
        <pc:picChg chg="add del mod">
          <ac:chgData name="Premathilake H. T. M it20265410" userId="f242275b-e3f0-4a99-9266-4605dd9ff9dd" providerId="ADAL" clId="{72318D44-D6FF-412D-AD45-161D2494A035}" dt="2023-03-26T17:49:13.764" v="4742" actId="478"/>
          <ac:picMkLst>
            <pc:docMk/>
            <pc:sldMk cId="1816566442" sldId="528"/>
            <ac:picMk id="19" creationId="{81AE8AD1-887A-D608-47E3-12618F5230CE}"/>
          </ac:picMkLst>
        </pc:picChg>
        <pc:picChg chg="add mod">
          <ac:chgData name="Premathilake H. T. M it20265410" userId="f242275b-e3f0-4a99-9266-4605dd9ff9dd" providerId="ADAL" clId="{72318D44-D6FF-412D-AD45-161D2494A035}" dt="2023-03-26T17:49:05.765" v="4740" actId="1076"/>
          <ac:picMkLst>
            <pc:docMk/>
            <pc:sldMk cId="1816566442" sldId="528"/>
            <ac:picMk id="22" creationId="{B9D7E607-1F7F-4A73-1859-DC3E3F27F435}"/>
          </ac:picMkLst>
        </pc:picChg>
        <pc:picChg chg="add mod ord">
          <ac:chgData name="Premathilake H. T. M it20265410" userId="f242275b-e3f0-4a99-9266-4605dd9ff9dd" providerId="ADAL" clId="{72318D44-D6FF-412D-AD45-161D2494A035}" dt="2023-03-26T17:49:25.950" v="4750" actId="1035"/>
          <ac:picMkLst>
            <pc:docMk/>
            <pc:sldMk cId="1816566442" sldId="528"/>
            <ac:picMk id="23" creationId="{E0629B6B-8C0B-D771-346A-604F8F258042}"/>
          </ac:picMkLst>
        </pc:picChg>
        <pc:cxnChg chg="mod">
          <ac:chgData name="Premathilake H. T. M it20265410" userId="f242275b-e3f0-4a99-9266-4605dd9ff9dd" providerId="ADAL" clId="{72318D44-D6FF-412D-AD45-161D2494A035}" dt="2023-03-26T17:48:50.932" v="4735"/>
          <ac:cxnSpMkLst>
            <pc:docMk/>
            <pc:sldMk cId="1816566442" sldId="528"/>
            <ac:cxnSpMk id="8" creationId="{2FDBD845-79F8-7C65-F360-4304396DE6FB}"/>
          </ac:cxnSpMkLst>
        </pc:cxnChg>
        <pc:cxnChg chg="mod">
          <ac:chgData name="Premathilake H. T. M it20265410" userId="f242275b-e3f0-4a99-9266-4605dd9ff9dd" providerId="ADAL" clId="{72318D44-D6FF-412D-AD45-161D2494A035}" dt="2023-03-26T17:48:50.932" v="4735"/>
          <ac:cxnSpMkLst>
            <pc:docMk/>
            <pc:sldMk cId="1816566442" sldId="528"/>
            <ac:cxnSpMk id="12" creationId="{D8371C0C-6A16-E759-B0EA-8020F151BAE8}"/>
          </ac:cxnSpMkLst>
        </pc:cxnChg>
        <pc:cxnChg chg="mod">
          <ac:chgData name="Premathilake H. T. M it20265410" userId="f242275b-e3f0-4a99-9266-4605dd9ff9dd" providerId="ADAL" clId="{72318D44-D6FF-412D-AD45-161D2494A035}" dt="2023-03-26T17:48:50.932" v="4735"/>
          <ac:cxnSpMkLst>
            <pc:docMk/>
            <pc:sldMk cId="1816566442" sldId="528"/>
            <ac:cxnSpMk id="13" creationId="{560F9D81-31E6-B0AD-2409-9CDE6816AE3B}"/>
          </ac:cxnSpMkLst>
        </pc:cxnChg>
        <pc:cxnChg chg="add mod">
          <ac:chgData name="Premathilake H. T. M it20265410" userId="f242275b-e3f0-4a99-9266-4605dd9ff9dd" providerId="ADAL" clId="{72318D44-D6FF-412D-AD45-161D2494A035}" dt="2023-03-26T17:48:50.932" v="4735"/>
          <ac:cxnSpMkLst>
            <pc:docMk/>
            <pc:sldMk cId="1816566442" sldId="528"/>
            <ac:cxnSpMk id="21" creationId="{8CF7208C-4036-85A2-574A-EACD08D8BF9E}"/>
          </ac:cxnSpMkLst>
        </pc:cxnChg>
      </pc:sldChg>
      <pc:sldChg chg="addSp delSp modSp new del mod">
        <pc:chgData name="Premathilake H. T. M it20265410" userId="f242275b-e3f0-4a99-9266-4605dd9ff9dd" providerId="ADAL" clId="{72318D44-D6FF-412D-AD45-161D2494A035}" dt="2023-03-26T23:25:46.766" v="4870" actId="47"/>
        <pc:sldMkLst>
          <pc:docMk/>
          <pc:sldMk cId="2579915225" sldId="528"/>
        </pc:sldMkLst>
        <pc:spChg chg="del mod">
          <ac:chgData name="Premathilake H. T. M it20265410" userId="f242275b-e3f0-4a99-9266-4605dd9ff9dd" providerId="ADAL" clId="{72318D44-D6FF-412D-AD45-161D2494A035}" dt="2023-03-26T23:25:23.508" v="4864" actId="478"/>
          <ac:spMkLst>
            <pc:docMk/>
            <pc:sldMk cId="2579915225" sldId="528"/>
            <ac:spMk id="2" creationId="{762566B8-D196-D5BF-7E0F-B88759215BCD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7" creationId="{60F5836B-9228-4F75-7D68-C755FEC42FDF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14" creationId="{ADB7D998-D738-C0D3-F178-E21CE3794CDD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15" creationId="{90459F33-39EA-DFEA-60CC-B7D5E22EB2F4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18" creationId="{B39B366C-E675-7367-188A-ABAF5ACE47E0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20" creationId="{5F1F337A-5EBA-898E-C5F7-525F4FFCE1C2}"/>
          </ac:spMkLst>
        </pc:spChg>
        <pc:grpChg chg="add mod">
          <ac:chgData name="Premathilake H. T. M it20265410" userId="f242275b-e3f0-4a99-9266-4605dd9ff9dd" providerId="ADAL" clId="{72318D44-D6FF-412D-AD45-161D2494A035}" dt="2023-03-26T23:25:33.196" v="4865" actId="164"/>
          <ac:grpSpMkLst>
            <pc:docMk/>
            <pc:sldMk cId="2579915225" sldId="528"/>
            <ac:grpSpMk id="3" creationId="{5926762E-76CF-D9F1-3FF4-C0ABE10A4F9E}"/>
          </ac:grpSpMkLst>
        </pc:grpChg>
        <pc:grpChg chg="mod">
          <ac:chgData name="Premathilake H. T. M it20265410" userId="f242275b-e3f0-4a99-9266-4605dd9ff9dd" providerId="ADAL" clId="{72318D44-D6FF-412D-AD45-161D2494A035}" dt="2023-03-26T23:24:39.328" v="4853"/>
          <ac:grpSpMkLst>
            <pc:docMk/>
            <pc:sldMk cId="2579915225" sldId="528"/>
            <ac:grpSpMk id="5" creationId="{488F6205-E5FF-066A-927A-81BB536F1B74}"/>
          </ac:grpSpMkLst>
        </pc:grpChg>
        <pc:grpChg chg="mod">
          <ac:chgData name="Premathilake H. T. M it20265410" userId="f242275b-e3f0-4a99-9266-4605dd9ff9dd" providerId="ADAL" clId="{72318D44-D6FF-412D-AD45-161D2494A035}" dt="2023-03-26T23:24:39.328" v="4853"/>
          <ac:grpSpMkLst>
            <pc:docMk/>
            <pc:sldMk cId="2579915225" sldId="528"/>
            <ac:grpSpMk id="10" creationId="{B9356DB9-5B45-6E2D-5D80-F987827C6EC5}"/>
          </ac:grpSpMkLst>
        </pc:grpChg>
        <pc:grpChg chg="mod">
          <ac:chgData name="Premathilake H. T. M it20265410" userId="f242275b-e3f0-4a99-9266-4605dd9ff9dd" providerId="ADAL" clId="{72318D44-D6FF-412D-AD45-161D2494A035}" dt="2023-03-26T23:24:39.328" v="4853"/>
          <ac:grpSpMkLst>
            <pc:docMk/>
            <pc:sldMk cId="2579915225" sldId="528"/>
            <ac:grpSpMk id="13" creationId="{A547E232-C43B-3163-C8D5-ACE0A8A61BFE}"/>
          </ac:grpSpMkLst>
        </pc:grpChg>
        <pc:grpChg chg="add mod">
          <ac:chgData name="Premathilake H. T. M it20265410" userId="f242275b-e3f0-4a99-9266-4605dd9ff9dd" providerId="ADAL" clId="{72318D44-D6FF-412D-AD45-161D2494A035}" dt="2023-03-26T23:25:33.196" v="4865" actId="164"/>
          <ac:grpSpMkLst>
            <pc:docMk/>
            <pc:sldMk cId="2579915225" sldId="528"/>
            <ac:grpSpMk id="23" creationId="{5EBA6B1D-93F3-C28A-9744-F280345DB16C}"/>
          </ac:grpSpMkLst>
        </pc:grpChg>
        <pc:picChg chg="del mod">
          <ac:chgData name="Premathilake H. T. M it20265410" userId="f242275b-e3f0-4a99-9266-4605dd9ff9dd" providerId="ADAL" clId="{72318D44-D6FF-412D-AD45-161D2494A035}" dt="2023-03-26T23:25:14.623" v="4859" actId="478"/>
          <ac:picMkLst>
            <pc:docMk/>
            <pc:sldMk cId="2579915225" sldId="528"/>
            <ac:picMk id="4" creationId="{359BE708-27AC-1F29-84AB-B1007A8ACEE1}"/>
          </ac:picMkLst>
        </pc:picChg>
        <pc:picChg chg="mod">
          <ac:chgData name="Premathilake H. T. M it20265410" userId="f242275b-e3f0-4a99-9266-4605dd9ff9dd" providerId="ADAL" clId="{72318D44-D6FF-412D-AD45-161D2494A035}" dt="2023-03-26T23:24:39.328" v="4853"/>
          <ac:picMkLst>
            <pc:docMk/>
            <pc:sldMk cId="2579915225" sldId="528"/>
            <ac:picMk id="6" creationId="{572C36FC-0168-641B-D360-394405D0A7B0}"/>
          </ac:picMkLst>
        </pc:picChg>
        <pc:picChg chg="del mod">
          <ac:chgData name="Premathilake H. T. M it20265410" userId="f242275b-e3f0-4a99-9266-4605dd9ff9dd" providerId="ADAL" clId="{72318D44-D6FF-412D-AD45-161D2494A035}" dt="2023-03-26T23:24:55.250" v="4855" actId="478"/>
          <ac:picMkLst>
            <pc:docMk/>
            <pc:sldMk cId="2579915225" sldId="528"/>
            <ac:picMk id="9" creationId="{81FF55DA-45CA-0F63-0D73-0B6A16BFA3B3}"/>
          </ac:picMkLst>
        </pc:picChg>
        <pc:picChg chg="mod">
          <ac:chgData name="Premathilake H. T. M it20265410" userId="f242275b-e3f0-4a99-9266-4605dd9ff9dd" providerId="ADAL" clId="{72318D44-D6FF-412D-AD45-161D2494A035}" dt="2023-03-26T23:24:39.328" v="4853"/>
          <ac:picMkLst>
            <pc:docMk/>
            <pc:sldMk cId="2579915225" sldId="528"/>
            <ac:picMk id="11" creationId="{7C0BBD80-4876-4793-D6F0-A297E04E3BCE}"/>
          </ac:picMkLst>
        </pc:picChg>
        <pc:picChg chg="mod">
          <ac:chgData name="Premathilake H. T. M it20265410" userId="f242275b-e3f0-4a99-9266-4605dd9ff9dd" providerId="ADAL" clId="{72318D44-D6FF-412D-AD45-161D2494A035}" dt="2023-03-26T23:24:39.328" v="4853"/>
          <ac:picMkLst>
            <pc:docMk/>
            <pc:sldMk cId="2579915225" sldId="528"/>
            <ac:picMk id="19" creationId="{2D65AAD7-73FA-AF45-550F-E4D4B388DA77}"/>
          </ac:picMkLst>
        </pc:picChg>
        <pc:picChg chg="add mod">
          <ac:chgData name="Premathilake H. T. M it20265410" userId="f242275b-e3f0-4a99-9266-4605dd9ff9dd" providerId="ADAL" clId="{72318D44-D6FF-412D-AD45-161D2494A035}" dt="2023-03-26T23:25:33.196" v="4865" actId="164"/>
          <ac:picMkLst>
            <pc:docMk/>
            <pc:sldMk cId="2579915225" sldId="528"/>
            <ac:picMk id="21" creationId="{DF91D494-F665-07C0-E4EE-9E49B8B869F2}"/>
          </ac:picMkLst>
        </pc:picChg>
        <pc:picChg chg="add mod">
          <ac:chgData name="Premathilake H. T. M it20265410" userId="f242275b-e3f0-4a99-9266-4605dd9ff9dd" providerId="ADAL" clId="{72318D44-D6FF-412D-AD45-161D2494A035}" dt="2023-03-26T23:25:33.196" v="4865" actId="164"/>
          <ac:picMkLst>
            <pc:docMk/>
            <pc:sldMk cId="2579915225" sldId="528"/>
            <ac:picMk id="22" creationId="{21771E53-412B-2427-4139-BD339D2F4F91}"/>
          </ac:picMkLst>
        </pc:picChg>
        <pc:picChg chg="add del mod">
          <ac:chgData name="Premathilake H. T. M it20265410" userId="f242275b-e3f0-4a99-9266-4605dd9ff9dd" providerId="ADAL" clId="{72318D44-D6FF-412D-AD45-161D2494A035}" dt="2023-03-26T23:25:35.424" v="4867"/>
          <ac:picMkLst>
            <pc:docMk/>
            <pc:sldMk cId="2579915225" sldId="528"/>
            <ac:picMk id="24" creationId="{692B85A1-4636-950C-0362-4EBE382645AF}"/>
          </ac:picMkLst>
        </pc:picChg>
        <pc:cxnChg chg="mod">
          <ac:chgData name="Premathilake H. T. M it20265410" userId="f242275b-e3f0-4a99-9266-4605dd9ff9dd" providerId="ADAL" clId="{72318D44-D6FF-412D-AD45-161D2494A035}" dt="2023-03-26T23:24:39.328" v="4853"/>
          <ac:cxnSpMkLst>
            <pc:docMk/>
            <pc:sldMk cId="2579915225" sldId="528"/>
            <ac:cxnSpMk id="8" creationId="{F19A5E0D-723C-5043-B9D2-104C1B306C76}"/>
          </ac:cxnSpMkLst>
        </pc:cxnChg>
        <pc:cxnChg chg="mod">
          <ac:chgData name="Premathilake H. T. M it20265410" userId="f242275b-e3f0-4a99-9266-4605dd9ff9dd" providerId="ADAL" clId="{72318D44-D6FF-412D-AD45-161D2494A035}" dt="2023-03-26T23:24:39.328" v="4853"/>
          <ac:cxnSpMkLst>
            <pc:docMk/>
            <pc:sldMk cId="2579915225" sldId="528"/>
            <ac:cxnSpMk id="12" creationId="{F455A79B-36F0-180C-20B9-DB5F505D9211}"/>
          </ac:cxnSpMkLst>
        </pc:cxnChg>
        <pc:cxnChg chg="mod">
          <ac:chgData name="Premathilake H. T. M it20265410" userId="f242275b-e3f0-4a99-9266-4605dd9ff9dd" providerId="ADAL" clId="{72318D44-D6FF-412D-AD45-161D2494A035}" dt="2023-03-26T23:24:39.328" v="4853"/>
          <ac:cxnSpMkLst>
            <pc:docMk/>
            <pc:sldMk cId="2579915225" sldId="528"/>
            <ac:cxnSpMk id="16" creationId="{480ECF5E-5BEE-7364-5108-C21DD0385028}"/>
          </ac:cxnSpMkLst>
        </pc:cxnChg>
        <pc:cxnChg chg="mod">
          <ac:chgData name="Premathilake H. T. M it20265410" userId="f242275b-e3f0-4a99-9266-4605dd9ff9dd" providerId="ADAL" clId="{72318D44-D6FF-412D-AD45-161D2494A035}" dt="2023-03-26T23:24:39.328" v="4853"/>
          <ac:cxnSpMkLst>
            <pc:docMk/>
            <pc:sldMk cId="2579915225" sldId="528"/>
            <ac:cxnSpMk id="17" creationId="{2E40FD42-FC84-07C7-64E4-55528EF3D87C}"/>
          </ac:cxnSpMkLst>
        </pc:cxnChg>
      </pc:sldChg>
      <pc:sldChg chg="addSp modSp new del">
        <pc:chgData name="Premathilake H. T. M it20265410" userId="f242275b-e3f0-4a99-9266-4605dd9ff9dd" providerId="ADAL" clId="{72318D44-D6FF-412D-AD45-161D2494A035}" dt="2023-03-26T17:59:38.567" v="4780" actId="47"/>
        <pc:sldMkLst>
          <pc:docMk/>
          <pc:sldMk cId="3645747072" sldId="528"/>
        </pc:sldMkLst>
        <pc:spChg chg="mod">
          <ac:chgData name="Premathilake H. T. M it20265410" userId="f242275b-e3f0-4a99-9266-4605dd9ff9dd" providerId="ADAL" clId="{72318D44-D6FF-412D-AD45-161D2494A035}" dt="2023-03-26T17:52:29.401" v="4760"/>
          <ac:spMkLst>
            <pc:docMk/>
            <pc:sldMk cId="3645747072" sldId="528"/>
            <ac:spMk id="6" creationId="{EF345A84-4A27-09F8-B9FC-466647F461AD}"/>
          </ac:spMkLst>
        </pc:spChg>
        <pc:spChg chg="mod">
          <ac:chgData name="Premathilake H. T. M it20265410" userId="f242275b-e3f0-4a99-9266-4605dd9ff9dd" providerId="ADAL" clId="{72318D44-D6FF-412D-AD45-161D2494A035}" dt="2023-03-26T17:52:29.401" v="4760"/>
          <ac:spMkLst>
            <pc:docMk/>
            <pc:sldMk cId="3645747072" sldId="528"/>
            <ac:spMk id="7" creationId="{EC694413-F054-AE73-9657-273A358D13F9}"/>
          </ac:spMkLst>
        </pc:spChg>
        <pc:spChg chg="mod">
          <ac:chgData name="Premathilake H. T. M it20265410" userId="f242275b-e3f0-4a99-9266-4605dd9ff9dd" providerId="ADAL" clId="{72318D44-D6FF-412D-AD45-161D2494A035}" dt="2023-03-26T17:52:29.401" v="4760"/>
          <ac:spMkLst>
            <pc:docMk/>
            <pc:sldMk cId="3645747072" sldId="528"/>
            <ac:spMk id="10" creationId="{A503100D-BD8A-D601-2876-B8032996B576}"/>
          </ac:spMkLst>
        </pc:spChg>
        <pc:spChg chg="mod">
          <ac:chgData name="Premathilake H. T. M it20265410" userId="f242275b-e3f0-4a99-9266-4605dd9ff9dd" providerId="ADAL" clId="{72318D44-D6FF-412D-AD45-161D2494A035}" dt="2023-03-26T17:52:29.401" v="4760"/>
          <ac:spMkLst>
            <pc:docMk/>
            <pc:sldMk cId="3645747072" sldId="528"/>
            <ac:spMk id="12" creationId="{987E5C7B-AAE8-96DC-7499-6E10A08FDCF1}"/>
          </ac:spMkLst>
        </pc:spChg>
        <pc:grpChg chg="add mod">
          <ac:chgData name="Premathilake H. T. M it20265410" userId="f242275b-e3f0-4a99-9266-4605dd9ff9dd" providerId="ADAL" clId="{72318D44-D6FF-412D-AD45-161D2494A035}" dt="2023-03-26T17:52:29.401" v="4760"/>
          <ac:grpSpMkLst>
            <pc:docMk/>
            <pc:sldMk cId="3645747072" sldId="528"/>
            <ac:grpSpMk id="3" creationId="{D0353F58-8DF7-D185-7F72-754AD4C9AE31}"/>
          </ac:grpSpMkLst>
        </pc:grpChg>
        <pc:grpChg chg="mod">
          <ac:chgData name="Premathilake H. T. M it20265410" userId="f242275b-e3f0-4a99-9266-4605dd9ff9dd" providerId="ADAL" clId="{72318D44-D6FF-412D-AD45-161D2494A035}" dt="2023-03-26T17:52:29.401" v="4760"/>
          <ac:grpSpMkLst>
            <pc:docMk/>
            <pc:sldMk cId="3645747072" sldId="528"/>
            <ac:grpSpMk id="5" creationId="{9B928180-B492-CAA7-750A-944D767B1D44}"/>
          </ac:grpSpMkLst>
        </pc:grpChg>
        <pc:picChg chg="mod">
          <ac:chgData name="Premathilake H. T. M it20265410" userId="f242275b-e3f0-4a99-9266-4605dd9ff9dd" providerId="ADAL" clId="{72318D44-D6FF-412D-AD45-161D2494A035}" dt="2023-03-26T17:52:29.401" v="4760"/>
          <ac:picMkLst>
            <pc:docMk/>
            <pc:sldMk cId="3645747072" sldId="528"/>
            <ac:picMk id="11" creationId="{7CCE07B5-D046-6D4F-2A0E-668BB5205043}"/>
          </ac:picMkLst>
        </pc:picChg>
        <pc:picChg chg="add mod">
          <ac:chgData name="Premathilake H. T. M it20265410" userId="f242275b-e3f0-4a99-9266-4605dd9ff9dd" providerId="ADAL" clId="{72318D44-D6FF-412D-AD45-161D2494A035}" dt="2023-03-26T17:52:29.401" v="4760"/>
          <ac:picMkLst>
            <pc:docMk/>
            <pc:sldMk cId="3645747072" sldId="528"/>
            <ac:picMk id="13" creationId="{11A27E65-7D00-DF8B-C0C7-54558F190F52}"/>
          </ac:picMkLst>
        </pc:picChg>
        <pc:picChg chg="add mod">
          <ac:chgData name="Premathilake H. T. M it20265410" userId="f242275b-e3f0-4a99-9266-4605dd9ff9dd" providerId="ADAL" clId="{72318D44-D6FF-412D-AD45-161D2494A035}" dt="2023-03-26T17:52:29.401" v="4760"/>
          <ac:picMkLst>
            <pc:docMk/>
            <pc:sldMk cId="3645747072" sldId="528"/>
            <ac:picMk id="14" creationId="{B2C1283E-6A0D-8B54-5337-D3A27DFF328B}"/>
          </ac:picMkLst>
        </pc:picChg>
        <pc:picChg chg="add mod">
          <ac:chgData name="Premathilake H. T. M it20265410" userId="f242275b-e3f0-4a99-9266-4605dd9ff9dd" providerId="ADAL" clId="{72318D44-D6FF-412D-AD45-161D2494A035}" dt="2023-03-26T17:52:29.401" v="4760"/>
          <ac:picMkLst>
            <pc:docMk/>
            <pc:sldMk cId="3645747072" sldId="528"/>
            <ac:picMk id="15" creationId="{7E7AC6DC-92EA-78E5-E46C-50EEF9AA9C85}"/>
          </ac:picMkLst>
        </pc:picChg>
        <pc:cxnChg chg="mod">
          <ac:chgData name="Premathilake H. T. M it20265410" userId="f242275b-e3f0-4a99-9266-4605dd9ff9dd" providerId="ADAL" clId="{72318D44-D6FF-412D-AD45-161D2494A035}" dt="2023-03-26T17:52:29.401" v="4760"/>
          <ac:cxnSpMkLst>
            <pc:docMk/>
            <pc:sldMk cId="3645747072" sldId="528"/>
            <ac:cxnSpMk id="4" creationId="{6C76FC37-9ADA-CC09-75C9-F5AF1A332C41}"/>
          </ac:cxnSpMkLst>
        </pc:cxnChg>
        <pc:cxnChg chg="mod">
          <ac:chgData name="Premathilake H. T. M it20265410" userId="f242275b-e3f0-4a99-9266-4605dd9ff9dd" providerId="ADAL" clId="{72318D44-D6FF-412D-AD45-161D2494A035}" dt="2023-03-26T17:52:29.401" v="4760"/>
          <ac:cxnSpMkLst>
            <pc:docMk/>
            <pc:sldMk cId="3645747072" sldId="528"/>
            <ac:cxnSpMk id="8" creationId="{E50EC36B-760C-ECFC-38BB-50D124C2C10B}"/>
          </ac:cxnSpMkLst>
        </pc:cxnChg>
        <pc:cxnChg chg="mod">
          <ac:chgData name="Premathilake H. T. M it20265410" userId="f242275b-e3f0-4a99-9266-4605dd9ff9dd" providerId="ADAL" clId="{72318D44-D6FF-412D-AD45-161D2494A035}" dt="2023-03-26T17:52:29.401" v="4760"/>
          <ac:cxnSpMkLst>
            <pc:docMk/>
            <pc:sldMk cId="3645747072" sldId="528"/>
            <ac:cxnSpMk id="9" creationId="{25DF748A-D28A-6853-0AED-39DBCCD21480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ata10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7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ata1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7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10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7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rawing1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4326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B4AFDF2-BF1B-4F06-A8A4-B675AEED7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4628D-3608-4D0E-AC0E-132CA8CCCFE6}">
      <dgm:prSet custT="1"/>
      <dgm:spPr>
        <a:solidFill>
          <a:srgbClr val="004599"/>
        </a:solidFill>
      </dgm:spPr>
      <dgm:t>
        <a:bodyPr/>
        <a:lstStyle/>
        <a:p>
          <a:pPr rtl="0"/>
          <a:r>
            <a:rPr lang="en-US" sz="2000" b="1"/>
            <a:t>Technologies</a:t>
          </a:r>
          <a:endParaRPr lang="en-US" sz="2000"/>
        </a:p>
      </dgm:t>
    </dgm:pt>
    <dgm:pt modelId="{E5D51F43-EA1E-44CD-828B-A237695D3FF7}" type="parTrans" cxnId="{4D690711-C7CD-4BD1-A2B6-F9771E0DF9C7}">
      <dgm:prSet/>
      <dgm:spPr/>
      <dgm:t>
        <a:bodyPr/>
        <a:lstStyle/>
        <a:p>
          <a:endParaRPr lang="en-US"/>
        </a:p>
      </dgm:t>
    </dgm:pt>
    <dgm:pt modelId="{61B390D7-37F1-444C-90C2-BD34D1BDE292}" type="sibTrans" cxnId="{4D690711-C7CD-4BD1-A2B6-F9771E0DF9C7}">
      <dgm:prSet/>
      <dgm:spPr/>
      <dgm:t>
        <a:bodyPr/>
        <a:lstStyle/>
        <a:p>
          <a:endParaRPr lang="en-US"/>
        </a:p>
      </dgm:t>
    </dgm:pt>
    <dgm:pt modelId="{1DFE556D-C93B-4AE9-B3FF-3AA9E0895704}">
      <dgm:prSet custT="1"/>
      <dgm:spPr/>
      <dgm:t>
        <a:bodyPr/>
        <a:lstStyle/>
        <a:p>
          <a:pPr rtl="0"/>
          <a:r>
            <a:rPr lang="en-US" sz="1800" kern="1200">
              <a:latin typeface="+mn-lt"/>
            </a:rPr>
            <a:t>Python</a:t>
          </a:r>
        </a:p>
      </dgm:t>
    </dgm:pt>
    <dgm:pt modelId="{EE0ABEA8-5E6A-46CD-BA27-A10AAB97043A}" type="parTrans" cxnId="{863E482A-3DE5-4D2D-9328-F8A9424A5BD3}">
      <dgm:prSet/>
      <dgm:spPr/>
      <dgm:t>
        <a:bodyPr/>
        <a:lstStyle/>
        <a:p>
          <a:endParaRPr lang="en-US"/>
        </a:p>
      </dgm:t>
    </dgm:pt>
    <dgm:pt modelId="{E66A2AF4-F520-48A1-AE1B-81078127339C}" type="sibTrans" cxnId="{863E482A-3DE5-4D2D-9328-F8A9424A5BD3}">
      <dgm:prSet/>
      <dgm:spPr/>
      <dgm:t>
        <a:bodyPr/>
        <a:lstStyle/>
        <a:p>
          <a:endParaRPr lang="en-US"/>
        </a:p>
      </dgm:t>
    </dgm:pt>
    <dgm:pt modelId="{DD0E39F1-5A5F-417B-9227-A4E549F8980B}">
      <dgm:prSet custT="1"/>
      <dgm:spPr/>
      <dgm:t>
        <a:bodyPr/>
        <a:lstStyle/>
        <a:p>
          <a:r>
            <a:rPr lang="en-US" sz="1800" kern="1200">
              <a:latin typeface="+mn-lt"/>
            </a:rPr>
            <a:t>ROS</a:t>
          </a:r>
        </a:p>
      </dgm:t>
    </dgm:pt>
    <dgm:pt modelId="{C9C83DED-EA71-40B9-91A0-12D140D797DB}" type="parTrans" cxnId="{461B0A94-F2AD-411E-8B01-ABE9F54CC4AA}">
      <dgm:prSet/>
      <dgm:spPr/>
      <dgm:t>
        <a:bodyPr/>
        <a:lstStyle/>
        <a:p>
          <a:endParaRPr lang="en-US"/>
        </a:p>
      </dgm:t>
    </dgm:pt>
    <dgm:pt modelId="{F0F8B4B1-D4FB-4223-B910-635E8FA890EE}" type="sibTrans" cxnId="{461B0A94-F2AD-411E-8B01-ABE9F54CC4AA}">
      <dgm:prSet/>
      <dgm:spPr/>
      <dgm:t>
        <a:bodyPr/>
        <a:lstStyle/>
        <a:p>
          <a:endParaRPr lang="en-US"/>
        </a:p>
      </dgm:t>
    </dgm:pt>
    <dgm:pt modelId="{BD7E8EC4-CE03-4E8B-95DE-4B013E8323D5}">
      <dgm:prSet custT="1"/>
      <dgm:spPr>
        <a:solidFill>
          <a:srgbClr val="92D050"/>
        </a:solidFill>
      </dgm:spPr>
      <dgm:t>
        <a:bodyPr/>
        <a:lstStyle/>
        <a:p>
          <a:r>
            <a:rPr lang="en-US" sz="2000" b="1"/>
            <a:t>Algorithms</a:t>
          </a:r>
          <a:endParaRPr lang="en-US" sz="2000"/>
        </a:p>
      </dgm:t>
    </dgm:pt>
    <dgm:pt modelId="{96498F57-B6EC-4568-8180-954F5886316F}" type="parTrans" cxnId="{E492EA06-8A8B-4ED4-9803-DD0284D08FE7}">
      <dgm:prSet/>
      <dgm:spPr/>
      <dgm:t>
        <a:bodyPr/>
        <a:lstStyle/>
        <a:p>
          <a:endParaRPr lang="en-US"/>
        </a:p>
      </dgm:t>
    </dgm:pt>
    <dgm:pt modelId="{6FA4A001-6794-4687-8614-90F6FEE94034}" type="sibTrans" cxnId="{E492EA06-8A8B-4ED4-9803-DD0284D08FE7}">
      <dgm:prSet/>
      <dgm:spPr/>
      <dgm:t>
        <a:bodyPr/>
        <a:lstStyle/>
        <a:p>
          <a:endParaRPr lang="en-US"/>
        </a:p>
      </dgm:t>
    </dgm:pt>
    <dgm:pt modelId="{9840D827-1084-4B95-B63A-3200C263EF38}">
      <dgm:prSet custT="1"/>
      <dgm:spPr/>
      <dgm:t>
        <a:bodyPr/>
        <a:lstStyle/>
        <a:p>
          <a:r>
            <a:rPr lang="en-US" sz="1800" kern="1200">
              <a:solidFill>
                <a:schemeClr val="tx1"/>
              </a:solidFill>
            </a:rPr>
            <a:t>PID</a:t>
          </a:r>
        </a:p>
      </dgm:t>
    </dgm:pt>
    <dgm:pt modelId="{18FDB5DB-BF71-4565-9836-A9723F047C3E}" type="parTrans" cxnId="{2A301793-E8FA-4A1B-A1A7-FAED633661CC}">
      <dgm:prSet/>
      <dgm:spPr/>
      <dgm:t>
        <a:bodyPr/>
        <a:lstStyle/>
        <a:p>
          <a:endParaRPr lang="en-US"/>
        </a:p>
      </dgm:t>
    </dgm:pt>
    <dgm:pt modelId="{F8FD93FD-A514-422A-9BAF-55EA24DF36D1}" type="sibTrans" cxnId="{2A301793-E8FA-4A1B-A1A7-FAED633661CC}">
      <dgm:prSet/>
      <dgm:spPr/>
      <dgm:t>
        <a:bodyPr/>
        <a:lstStyle/>
        <a:p>
          <a:endParaRPr lang="en-US"/>
        </a:p>
      </dgm:t>
    </dgm:pt>
    <dgm:pt modelId="{A923A60B-1361-4EDB-B3EB-E5AA0DDDC11F}">
      <dgm:prSet custT="1"/>
      <dgm:spPr/>
      <dgm:t>
        <a:bodyPr/>
        <a:lstStyle/>
        <a:p>
          <a:pPr rtl="0"/>
          <a:r>
            <a:rPr lang="en-US" sz="1800" kern="1200">
              <a:solidFill>
                <a:schemeClr val="tx1"/>
              </a:solidFill>
              <a:latin typeface="Calibri"/>
              <a:ea typeface="Calibri" panose="020F0502020204030204"/>
              <a:cs typeface="Arial"/>
            </a:rPr>
            <a:t>Servo Motor </a:t>
          </a:r>
          <a:r>
            <a:rPr lang="en-US" sz="1800" kern="1200">
              <a:solidFill>
                <a:schemeClr val="tx1"/>
              </a:solidFill>
            </a:rPr>
            <a:t>Control</a:t>
          </a:r>
        </a:p>
      </dgm:t>
    </dgm:pt>
    <dgm:pt modelId="{E950EC82-7A2F-4EE3-BD49-21CE649AF5A5}" type="parTrans" cxnId="{3A3C5394-A448-4FEB-A5D7-D159154A9C1A}">
      <dgm:prSet/>
      <dgm:spPr/>
      <dgm:t>
        <a:bodyPr/>
        <a:lstStyle/>
        <a:p>
          <a:endParaRPr lang="en-US"/>
        </a:p>
      </dgm:t>
    </dgm:pt>
    <dgm:pt modelId="{854EE65A-3996-4AD8-A83F-C3A3C720EE2C}" type="sibTrans" cxnId="{3A3C5394-A448-4FEB-A5D7-D159154A9C1A}">
      <dgm:prSet/>
      <dgm:spPr/>
      <dgm:t>
        <a:bodyPr/>
        <a:lstStyle/>
        <a:p>
          <a:endParaRPr lang="en-US"/>
        </a:p>
      </dgm:t>
    </dgm:pt>
    <dgm:pt modelId="{D92BD2AF-E02E-49CB-BDED-70DFE8111406}">
      <dgm:prSet custT="1"/>
      <dgm:spPr/>
      <dgm:t>
        <a:bodyPr/>
        <a:lstStyle/>
        <a:p>
          <a:r>
            <a:rPr lang="en-US" sz="1800" kern="1200">
              <a:solidFill>
                <a:schemeClr val="tx1"/>
              </a:solidFill>
              <a:latin typeface="+mn-lt"/>
            </a:rPr>
            <a:t>Raspberry Pi</a:t>
          </a:r>
        </a:p>
      </dgm:t>
    </dgm:pt>
    <dgm:pt modelId="{A46E1B9A-AA5C-46A4-966B-CE7141B9ABB4}" type="parTrans" cxnId="{4B4D6367-D559-4662-9C56-A3013DA69E78}">
      <dgm:prSet/>
      <dgm:spPr/>
      <dgm:t>
        <a:bodyPr/>
        <a:lstStyle/>
        <a:p>
          <a:endParaRPr lang="en-US"/>
        </a:p>
      </dgm:t>
    </dgm:pt>
    <dgm:pt modelId="{A582810C-CB70-45D3-B073-39EE2693EC9E}" type="sibTrans" cxnId="{4B4D6367-D559-4662-9C56-A3013DA69E78}">
      <dgm:prSet/>
      <dgm:spPr/>
      <dgm:t>
        <a:bodyPr/>
        <a:lstStyle/>
        <a:p>
          <a:endParaRPr lang="en-US"/>
        </a:p>
      </dgm:t>
    </dgm:pt>
    <dgm:pt modelId="{6DBE1A27-267B-4980-83AC-626BA8E9418A}">
      <dgm:prSet custT="1"/>
      <dgm:spPr/>
      <dgm:t>
        <a:bodyPr/>
        <a:lstStyle/>
        <a:p>
          <a:r>
            <a:rPr lang="en-US" sz="1800" kern="1200">
              <a:latin typeface="+mn-lt"/>
            </a:rPr>
            <a:t>Ubuntu</a:t>
          </a:r>
        </a:p>
      </dgm:t>
    </dgm:pt>
    <dgm:pt modelId="{B1651FA6-75DF-425B-9362-EA5A7255228B}" type="parTrans" cxnId="{375947C8-80CF-4C6D-8C3F-3753D2B1B9FD}">
      <dgm:prSet/>
      <dgm:spPr/>
      <dgm:t>
        <a:bodyPr/>
        <a:lstStyle/>
        <a:p>
          <a:endParaRPr lang="en-US"/>
        </a:p>
      </dgm:t>
    </dgm:pt>
    <dgm:pt modelId="{A8A521CB-D075-4413-9279-57F9FA25DA89}" type="sibTrans" cxnId="{375947C8-80CF-4C6D-8C3F-3753D2B1B9FD}">
      <dgm:prSet/>
      <dgm:spPr/>
      <dgm:t>
        <a:bodyPr/>
        <a:lstStyle/>
        <a:p>
          <a:endParaRPr lang="en-US"/>
        </a:p>
      </dgm:t>
    </dgm:pt>
    <dgm:pt modelId="{2099F242-8B87-41DC-8030-3BC6E0F3423C}">
      <dgm:prSet custT="1"/>
      <dgm:spPr/>
      <dgm:t>
        <a:bodyPr/>
        <a:lstStyle/>
        <a:p>
          <a:r>
            <a:rPr lang="en-US" sz="1800" kern="1200">
              <a:solidFill>
                <a:schemeClr val="tx1"/>
              </a:solidFill>
              <a:latin typeface="+mn-lt"/>
            </a:rPr>
            <a:t>Solid Works</a:t>
          </a:r>
        </a:p>
      </dgm:t>
    </dgm:pt>
    <dgm:pt modelId="{BCA39F86-9157-4833-8330-45B1642C658F}" type="sibTrans" cxnId="{4F50D689-8780-49CB-8E9C-D43CB1DEB1E6}">
      <dgm:prSet/>
      <dgm:spPr/>
      <dgm:t>
        <a:bodyPr/>
        <a:lstStyle/>
        <a:p>
          <a:endParaRPr lang="en-US"/>
        </a:p>
      </dgm:t>
    </dgm:pt>
    <dgm:pt modelId="{35458976-25F3-4BC8-B2F8-881D51CFA59A}" type="parTrans" cxnId="{4F50D689-8780-49CB-8E9C-D43CB1DEB1E6}">
      <dgm:prSet/>
      <dgm:spPr/>
      <dgm:t>
        <a:bodyPr/>
        <a:lstStyle/>
        <a:p>
          <a:endParaRPr lang="en-US"/>
        </a:p>
      </dgm:t>
    </dgm:pt>
    <dgm:pt modelId="{F0CA1553-5F9A-46FE-A512-B68645846908}">
      <dgm:prSet custT="1"/>
      <dgm:spPr/>
      <dgm:t>
        <a:bodyPr/>
        <a:lstStyle/>
        <a:p>
          <a:r>
            <a:rPr lang="en-US" sz="1800" kern="1200">
              <a:solidFill>
                <a:schemeClr val="tx1"/>
              </a:solidFill>
            </a:rPr>
            <a:t>Angular</a:t>
          </a:r>
          <a:endParaRPr lang="en-US" sz="1800" kern="1200">
            <a:solidFill>
              <a:schemeClr val="tx1"/>
            </a:solidFill>
            <a:latin typeface="+mn-lt"/>
          </a:endParaRPr>
        </a:p>
      </dgm:t>
    </dgm:pt>
    <dgm:pt modelId="{DE961D0F-5A78-476C-A918-6B32E0A75366}" type="parTrans" cxnId="{9D3A84BD-F804-44F2-9248-87BE44108081}">
      <dgm:prSet/>
      <dgm:spPr/>
      <dgm:t>
        <a:bodyPr/>
        <a:lstStyle/>
        <a:p>
          <a:endParaRPr lang="en-US"/>
        </a:p>
      </dgm:t>
    </dgm:pt>
    <dgm:pt modelId="{5D2B0610-8E16-4D34-A13A-047EBD5291CB}" type="sibTrans" cxnId="{9D3A84BD-F804-44F2-9248-87BE44108081}">
      <dgm:prSet/>
      <dgm:spPr/>
      <dgm:t>
        <a:bodyPr/>
        <a:lstStyle/>
        <a:p>
          <a:endParaRPr lang="en-US"/>
        </a:p>
      </dgm:t>
    </dgm:pt>
    <dgm:pt modelId="{3A862EC6-08DA-4961-A026-182A1DC3AE67}">
      <dgm:prSet custT="1"/>
      <dgm:spPr/>
      <dgm:t>
        <a:bodyPr/>
        <a:lstStyle/>
        <a:p>
          <a:r>
            <a:rPr lang="en-US" sz="1800" kern="1200">
              <a:solidFill>
                <a:schemeClr val="tx1"/>
              </a:solidFill>
              <a:latin typeface="Calibri"/>
              <a:ea typeface="Calibri" panose="020F0502020204030204"/>
              <a:cs typeface="Arial"/>
            </a:rPr>
            <a:t>Arduino</a:t>
          </a:r>
        </a:p>
      </dgm:t>
    </dgm:pt>
    <dgm:pt modelId="{A86B2BCE-9598-4A2A-87C5-0C91F03CCE54}" type="parTrans" cxnId="{1BD7E376-95BC-4F45-AC26-94D6E867DC5A}">
      <dgm:prSet/>
      <dgm:spPr/>
      <dgm:t>
        <a:bodyPr/>
        <a:lstStyle/>
        <a:p>
          <a:endParaRPr lang="en-US"/>
        </a:p>
      </dgm:t>
    </dgm:pt>
    <dgm:pt modelId="{61DD4623-7FB5-4A1A-A733-55E3CECDC5C6}" type="sibTrans" cxnId="{1BD7E376-95BC-4F45-AC26-94D6E867DC5A}">
      <dgm:prSet/>
      <dgm:spPr/>
      <dgm:t>
        <a:bodyPr/>
        <a:lstStyle/>
        <a:p>
          <a:endParaRPr lang="en-US"/>
        </a:p>
      </dgm:t>
    </dgm:pt>
    <dgm:pt modelId="{5E52888B-5396-48DE-9D5D-6A164D960B36}">
      <dgm:prSet custT="1"/>
      <dgm:spPr/>
      <dgm:t>
        <a:bodyPr/>
        <a:lstStyle/>
        <a:p>
          <a:pPr rtl="0"/>
          <a:r>
            <a:rPr lang="en-US" sz="1800" kern="1200">
              <a:solidFill>
                <a:schemeClr val="tx1"/>
              </a:solidFill>
            </a:rPr>
            <a:t>Stabilizer</a:t>
          </a:r>
        </a:p>
      </dgm:t>
    </dgm:pt>
    <dgm:pt modelId="{6A739864-A56E-4476-9B31-E152D0389307}" type="parTrans" cxnId="{3381EE8F-376D-46E7-90A8-99BEA8CC6995}">
      <dgm:prSet/>
      <dgm:spPr/>
      <dgm:t>
        <a:bodyPr/>
        <a:lstStyle/>
        <a:p>
          <a:endParaRPr lang="en-US"/>
        </a:p>
      </dgm:t>
    </dgm:pt>
    <dgm:pt modelId="{6B4DF068-5CE5-403E-AC82-0C9941420308}" type="sibTrans" cxnId="{3381EE8F-376D-46E7-90A8-99BEA8CC6995}">
      <dgm:prSet/>
      <dgm:spPr/>
      <dgm:t>
        <a:bodyPr/>
        <a:lstStyle/>
        <a:p>
          <a:endParaRPr lang="en-US"/>
        </a:p>
      </dgm:t>
    </dgm:pt>
    <dgm:pt modelId="{847B5AF4-FA06-46F8-B703-44C746975E68}" type="pres">
      <dgm:prSet presAssocID="{FB4AFDF2-BF1B-4F06-A8A4-B675AEED7ACB}" presName="linear" presStyleCnt="0">
        <dgm:presLayoutVars>
          <dgm:animLvl val="lvl"/>
          <dgm:resizeHandles val="exact"/>
        </dgm:presLayoutVars>
      </dgm:prSet>
      <dgm:spPr/>
    </dgm:pt>
    <dgm:pt modelId="{D01CE1C4-6687-4A7B-95E8-62C3E1351679}" type="pres">
      <dgm:prSet presAssocID="{5E24628D-3608-4D0E-AC0E-132CA8CCCFE6}" presName="parentText" presStyleLbl="node1" presStyleIdx="0" presStyleCnt="2" custLinFactNeighborX="1581" custLinFactNeighborY="-5554">
        <dgm:presLayoutVars>
          <dgm:chMax val="0"/>
          <dgm:bulletEnabled val="1"/>
        </dgm:presLayoutVars>
      </dgm:prSet>
      <dgm:spPr/>
    </dgm:pt>
    <dgm:pt modelId="{129B5FB0-516F-4D70-A9E4-3BCC0B24C3AD}" type="pres">
      <dgm:prSet presAssocID="{5E24628D-3608-4D0E-AC0E-132CA8CCCFE6}" presName="childText" presStyleLbl="revTx" presStyleIdx="0" presStyleCnt="2">
        <dgm:presLayoutVars>
          <dgm:bulletEnabled val="1"/>
        </dgm:presLayoutVars>
      </dgm:prSet>
      <dgm:spPr/>
    </dgm:pt>
    <dgm:pt modelId="{37181196-1E12-44D0-ADFD-1D937C88B082}" type="pres">
      <dgm:prSet presAssocID="{BD7E8EC4-CE03-4E8B-95DE-4B013E8323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283911-4DEC-480D-8AB6-0014E8B55C69}" type="pres">
      <dgm:prSet presAssocID="{BD7E8EC4-CE03-4E8B-95DE-4B013E8323D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492EA06-8A8B-4ED4-9803-DD0284D08FE7}" srcId="{FB4AFDF2-BF1B-4F06-A8A4-B675AEED7ACB}" destId="{BD7E8EC4-CE03-4E8B-95DE-4B013E8323D5}" srcOrd="1" destOrd="0" parTransId="{96498F57-B6EC-4568-8180-954F5886316F}" sibTransId="{6FA4A001-6794-4687-8614-90F6FEE94034}"/>
    <dgm:cxn modelId="{55C0700C-9BAA-4EFD-B9CB-194211323CCB}" type="presOf" srcId="{6DBE1A27-267B-4980-83AC-626BA8E9418A}" destId="{129B5FB0-516F-4D70-A9E4-3BCC0B24C3AD}" srcOrd="0" destOrd="6" presId="urn:microsoft.com/office/officeart/2005/8/layout/vList2"/>
    <dgm:cxn modelId="{4D690711-C7CD-4BD1-A2B6-F9771E0DF9C7}" srcId="{FB4AFDF2-BF1B-4F06-A8A4-B675AEED7ACB}" destId="{5E24628D-3608-4D0E-AC0E-132CA8CCCFE6}" srcOrd="0" destOrd="0" parTransId="{E5D51F43-EA1E-44CD-828B-A237695D3FF7}" sibTransId="{61B390D7-37F1-444C-90C2-BD34D1BDE292}"/>
    <dgm:cxn modelId="{863E482A-3DE5-4D2D-9328-F8A9424A5BD3}" srcId="{5E24628D-3608-4D0E-AC0E-132CA8CCCFE6}" destId="{1DFE556D-C93B-4AE9-B3FF-3AA9E0895704}" srcOrd="0" destOrd="0" parTransId="{EE0ABEA8-5E6A-46CD-BA27-A10AAB97043A}" sibTransId="{E66A2AF4-F520-48A1-AE1B-81078127339C}"/>
    <dgm:cxn modelId="{2A3B0E2F-96EA-47CE-AA11-F8428F2CE34C}" type="presOf" srcId="{1DFE556D-C93B-4AE9-B3FF-3AA9E0895704}" destId="{129B5FB0-516F-4D70-A9E4-3BCC0B24C3AD}" srcOrd="0" destOrd="0" presId="urn:microsoft.com/office/officeart/2005/8/layout/vList2"/>
    <dgm:cxn modelId="{6918545F-D5FD-439A-AA2D-2954DA5034F2}" type="presOf" srcId="{D92BD2AF-E02E-49CB-BDED-70DFE8111406}" destId="{129B5FB0-516F-4D70-A9E4-3BCC0B24C3AD}" srcOrd="0" destOrd="5" presId="urn:microsoft.com/office/officeart/2005/8/layout/vList2"/>
    <dgm:cxn modelId="{4B4D6367-D559-4662-9C56-A3013DA69E78}" srcId="{5E24628D-3608-4D0E-AC0E-132CA8CCCFE6}" destId="{D92BD2AF-E02E-49CB-BDED-70DFE8111406}" srcOrd="5" destOrd="0" parTransId="{A46E1B9A-AA5C-46A4-966B-CE7141B9ABB4}" sibTransId="{A582810C-CB70-45D3-B073-39EE2693EC9E}"/>
    <dgm:cxn modelId="{D27D6E70-8CF9-4F9F-8965-8DD4C5B0376C}" type="presOf" srcId="{5E24628D-3608-4D0E-AC0E-132CA8CCCFE6}" destId="{D01CE1C4-6687-4A7B-95E8-62C3E1351679}" srcOrd="0" destOrd="0" presId="urn:microsoft.com/office/officeart/2005/8/layout/vList2"/>
    <dgm:cxn modelId="{1BD7E376-95BC-4F45-AC26-94D6E867DC5A}" srcId="{5E24628D-3608-4D0E-AC0E-132CA8CCCFE6}" destId="{3A862EC6-08DA-4961-A026-182A1DC3AE67}" srcOrd="4" destOrd="0" parTransId="{A86B2BCE-9598-4A2A-87C5-0C91F03CCE54}" sibTransId="{61DD4623-7FB5-4A1A-A733-55E3CECDC5C6}"/>
    <dgm:cxn modelId="{C3BF9657-3345-4C57-B1B9-305ABC67B4EC}" type="presOf" srcId="{FB4AFDF2-BF1B-4F06-A8A4-B675AEED7ACB}" destId="{847B5AF4-FA06-46F8-B703-44C746975E68}" srcOrd="0" destOrd="0" presId="urn:microsoft.com/office/officeart/2005/8/layout/vList2"/>
    <dgm:cxn modelId="{2E25937B-0DEF-453C-9CF0-5E8F5821A09A}" type="presOf" srcId="{5E52888B-5396-48DE-9D5D-6A164D960B36}" destId="{34283911-4DEC-480D-8AB6-0014E8B55C69}" srcOrd="0" destOrd="2" presId="urn:microsoft.com/office/officeart/2005/8/layout/vList2"/>
    <dgm:cxn modelId="{EEB5FC85-40F6-494E-BB5C-C3E76BC5E273}" type="presOf" srcId="{2099F242-8B87-41DC-8030-3BC6E0F3423C}" destId="{129B5FB0-516F-4D70-A9E4-3BCC0B24C3AD}" srcOrd="0" destOrd="2" presId="urn:microsoft.com/office/officeart/2005/8/layout/vList2"/>
    <dgm:cxn modelId="{4F50D689-8780-49CB-8E9C-D43CB1DEB1E6}" srcId="{5E24628D-3608-4D0E-AC0E-132CA8CCCFE6}" destId="{2099F242-8B87-41DC-8030-3BC6E0F3423C}" srcOrd="2" destOrd="0" parTransId="{35458976-25F3-4BC8-B2F8-881D51CFA59A}" sibTransId="{BCA39F86-9157-4833-8330-45B1642C658F}"/>
    <dgm:cxn modelId="{3381EE8F-376D-46E7-90A8-99BEA8CC6995}" srcId="{BD7E8EC4-CE03-4E8B-95DE-4B013E8323D5}" destId="{5E52888B-5396-48DE-9D5D-6A164D960B36}" srcOrd="2" destOrd="0" parTransId="{6A739864-A56E-4476-9B31-E152D0389307}" sibTransId="{6B4DF068-5CE5-403E-AC82-0C9941420308}"/>
    <dgm:cxn modelId="{F6996E92-46E6-418C-9A29-E0DDC47114C8}" type="presOf" srcId="{A923A60B-1361-4EDB-B3EB-E5AA0DDDC11F}" destId="{34283911-4DEC-480D-8AB6-0014E8B55C69}" srcOrd="0" destOrd="1" presId="urn:microsoft.com/office/officeart/2005/8/layout/vList2"/>
    <dgm:cxn modelId="{2A301793-E8FA-4A1B-A1A7-FAED633661CC}" srcId="{BD7E8EC4-CE03-4E8B-95DE-4B013E8323D5}" destId="{9840D827-1084-4B95-B63A-3200C263EF38}" srcOrd="0" destOrd="0" parTransId="{18FDB5DB-BF71-4565-9836-A9723F047C3E}" sibTransId="{F8FD93FD-A514-422A-9BAF-55EA24DF36D1}"/>
    <dgm:cxn modelId="{461B0A94-F2AD-411E-8B01-ABE9F54CC4AA}" srcId="{5E24628D-3608-4D0E-AC0E-132CA8CCCFE6}" destId="{DD0E39F1-5A5F-417B-9227-A4E549F8980B}" srcOrd="1" destOrd="0" parTransId="{C9C83DED-EA71-40B9-91A0-12D140D797DB}" sibTransId="{F0F8B4B1-D4FB-4223-B910-635E8FA890EE}"/>
    <dgm:cxn modelId="{3A3C5394-A448-4FEB-A5D7-D159154A9C1A}" srcId="{BD7E8EC4-CE03-4E8B-95DE-4B013E8323D5}" destId="{A923A60B-1361-4EDB-B3EB-E5AA0DDDC11F}" srcOrd="1" destOrd="0" parTransId="{E950EC82-7A2F-4EE3-BD49-21CE649AF5A5}" sibTransId="{854EE65A-3996-4AD8-A83F-C3A3C720EE2C}"/>
    <dgm:cxn modelId="{AA1A4899-C843-46A3-A4AA-B6E8182BE3B0}" type="presOf" srcId="{9840D827-1084-4B95-B63A-3200C263EF38}" destId="{34283911-4DEC-480D-8AB6-0014E8B55C69}" srcOrd="0" destOrd="0" presId="urn:microsoft.com/office/officeart/2005/8/layout/vList2"/>
    <dgm:cxn modelId="{204C5EB9-6E1B-46DD-9A1A-077E0A0322C0}" type="presOf" srcId="{DD0E39F1-5A5F-417B-9227-A4E549F8980B}" destId="{129B5FB0-516F-4D70-A9E4-3BCC0B24C3AD}" srcOrd="0" destOrd="1" presId="urn:microsoft.com/office/officeart/2005/8/layout/vList2"/>
    <dgm:cxn modelId="{9D3A84BD-F804-44F2-9248-87BE44108081}" srcId="{5E24628D-3608-4D0E-AC0E-132CA8CCCFE6}" destId="{F0CA1553-5F9A-46FE-A512-B68645846908}" srcOrd="3" destOrd="0" parTransId="{DE961D0F-5A78-476C-A918-6B32E0A75366}" sibTransId="{5D2B0610-8E16-4D34-A13A-047EBD5291CB}"/>
    <dgm:cxn modelId="{375947C8-80CF-4C6D-8C3F-3753D2B1B9FD}" srcId="{5E24628D-3608-4D0E-AC0E-132CA8CCCFE6}" destId="{6DBE1A27-267B-4980-83AC-626BA8E9418A}" srcOrd="6" destOrd="0" parTransId="{B1651FA6-75DF-425B-9362-EA5A7255228B}" sibTransId="{A8A521CB-D075-4413-9279-57F9FA25DA89}"/>
    <dgm:cxn modelId="{9EEA06D0-0057-41D3-9738-1705B0224F97}" type="presOf" srcId="{F0CA1553-5F9A-46FE-A512-B68645846908}" destId="{129B5FB0-516F-4D70-A9E4-3BCC0B24C3AD}" srcOrd="0" destOrd="3" presId="urn:microsoft.com/office/officeart/2005/8/layout/vList2"/>
    <dgm:cxn modelId="{AB3B04E4-01CC-46F2-B4F6-3D2A05FF850D}" type="presOf" srcId="{BD7E8EC4-CE03-4E8B-95DE-4B013E8323D5}" destId="{37181196-1E12-44D0-ADFD-1D937C88B082}" srcOrd="0" destOrd="0" presId="urn:microsoft.com/office/officeart/2005/8/layout/vList2"/>
    <dgm:cxn modelId="{03603FE4-F989-40F7-B99E-8B54AA7BEE99}" type="presOf" srcId="{3A862EC6-08DA-4961-A026-182A1DC3AE67}" destId="{129B5FB0-516F-4D70-A9E4-3BCC0B24C3AD}" srcOrd="0" destOrd="4" presId="urn:microsoft.com/office/officeart/2005/8/layout/vList2"/>
    <dgm:cxn modelId="{DA9D2F91-ACAE-4D85-82E0-6AAE1AC93BBD}" type="presParOf" srcId="{847B5AF4-FA06-46F8-B703-44C746975E68}" destId="{D01CE1C4-6687-4A7B-95E8-62C3E1351679}" srcOrd="0" destOrd="0" presId="urn:microsoft.com/office/officeart/2005/8/layout/vList2"/>
    <dgm:cxn modelId="{7E0FA3D5-4303-4204-98CE-4C47D85C6A44}" type="presParOf" srcId="{847B5AF4-FA06-46F8-B703-44C746975E68}" destId="{129B5FB0-516F-4D70-A9E4-3BCC0B24C3AD}" srcOrd="1" destOrd="0" presId="urn:microsoft.com/office/officeart/2005/8/layout/vList2"/>
    <dgm:cxn modelId="{2E7DFF1F-BAF1-4429-A21A-F85A2CBD6F89}" type="presParOf" srcId="{847B5AF4-FA06-46F8-B703-44C746975E68}" destId="{37181196-1E12-44D0-ADFD-1D937C88B082}" srcOrd="2" destOrd="0" presId="urn:microsoft.com/office/officeart/2005/8/layout/vList2"/>
    <dgm:cxn modelId="{CF2F02F4-0A9A-4927-9795-0E849BC0869E}" type="presParOf" srcId="{847B5AF4-FA06-46F8-B703-44C746975E68}" destId="{34283911-4DEC-480D-8AB6-0014E8B55C6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8738214-4052-4ADC-9DDD-2FC3C0D2BDDD}" type="doc">
      <dgm:prSet loTypeId="urn:diagrams.loki3.com/Bracket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E591F9C-EB41-459C-A0EE-BE23D037224D}">
      <dgm:prSet phldrT="[Text]" custT="1"/>
      <dgm:spPr>
        <a:solidFill>
          <a:srgbClr val="00CCFF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Functional Requirements</a:t>
          </a:r>
        </a:p>
      </dgm:t>
    </dgm:pt>
    <dgm:pt modelId="{55A06D8D-AA94-459E-8538-E7ADF03EBA9E}" type="parTrans" cxnId="{1E683A0D-E988-42C7-BAFA-F4B49D90148A}">
      <dgm:prSet/>
      <dgm:spPr/>
      <dgm:t>
        <a:bodyPr/>
        <a:lstStyle/>
        <a:p>
          <a:endParaRPr lang="en-US"/>
        </a:p>
      </dgm:t>
    </dgm:pt>
    <dgm:pt modelId="{C5EE95A5-CF6B-4050-8D62-160807EBDE35}" type="sibTrans" cxnId="{1E683A0D-E988-42C7-BAFA-F4B49D90148A}">
      <dgm:prSet/>
      <dgm:spPr/>
      <dgm:t>
        <a:bodyPr/>
        <a:lstStyle/>
        <a:p>
          <a:endParaRPr lang="en-US"/>
        </a:p>
      </dgm:t>
    </dgm:pt>
    <dgm:pt modelId="{C5F972B5-2E9C-450C-A4A2-B06493234D34}">
      <dgm:prSet phldrT="[Text]" custT="1"/>
      <dgm:spPr>
        <a:solidFill>
          <a:srgbClr val="00CCFF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Non-Functional Requirements</a:t>
          </a:r>
        </a:p>
      </dgm:t>
    </dgm:pt>
    <dgm:pt modelId="{5E7D7FA3-4AEE-4AB9-BD2A-F64FAF39859F}" type="parTrans" cxnId="{39933894-73E3-4483-B9B8-1476B3F3F523}">
      <dgm:prSet/>
      <dgm:spPr/>
      <dgm:t>
        <a:bodyPr/>
        <a:lstStyle/>
        <a:p>
          <a:endParaRPr lang="en-US"/>
        </a:p>
      </dgm:t>
    </dgm:pt>
    <dgm:pt modelId="{9586463B-C010-4799-ABB5-F514FAFCBF94}" type="sibTrans" cxnId="{39933894-73E3-4483-B9B8-1476B3F3F523}">
      <dgm:prSet/>
      <dgm:spPr/>
      <dgm:t>
        <a:bodyPr/>
        <a:lstStyle/>
        <a:p>
          <a:endParaRPr lang="en-US"/>
        </a:p>
      </dgm:t>
    </dgm:pt>
    <dgm:pt modelId="{6435D711-A844-4C67-9E75-88CE4F4517A3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Accuracy</a:t>
          </a:r>
        </a:p>
      </dgm:t>
    </dgm:pt>
    <dgm:pt modelId="{AAC0F6CF-131F-4D19-8747-6003775ADEC9}" type="parTrans" cxnId="{3177FFD5-125A-434C-B15D-989908348210}">
      <dgm:prSet/>
      <dgm:spPr/>
      <dgm:t>
        <a:bodyPr/>
        <a:lstStyle/>
        <a:p>
          <a:endParaRPr lang="en-US"/>
        </a:p>
      </dgm:t>
    </dgm:pt>
    <dgm:pt modelId="{9E8438C8-E50F-4A2B-8ADA-D3998C0AFC3C}" type="sibTrans" cxnId="{3177FFD5-125A-434C-B15D-989908348210}">
      <dgm:prSet/>
      <dgm:spPr/>
      <dgm:t>
        <a:bodyPr/>
        <a:lstStyle/>
        <a:p>
          <a:endParaRPr lang="en-US"/>
        </a:p>
      </dgm:t>
    </dgm:pt>
    <dgm:pt modelId="{497645C4-8D7B-4422-A73D-790547C3FF38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</dgm:t>
    </dgm:pt>
    <dgm:pt modelId="{FB2F28E2-72DE-4BD4-A45A-680AA1018E46}" type="parTrans" cxnId="{1C13C9AD-13C0-48E6-97E9-3B93522006CF}">
      <dgm:prSet/>
      <dgm:spPr/>
      <dgm:t>
        <a:bodyPr/>
        <a:lstStyle/>
        <a:p>
          <a:endParaRPr lang="en-US"/>
        </a:p>
      </dgm:t>
    </dgm:pt>
    <dgm:pt modelId="{2DE92E28-F36F-4CBF-BD61-528208008903}" type="sibTrans" cxnId="{1C13C9AD-13C0-48E6-97E9-3B93522006CF}">
      <dgm:prSet/>
      <dgm:spPr/>
      <dgm:t>
        <a:bodyPr/>
        <a:lstStyle/>
        <a:p>
          <a:endParaRPr lang="en-US"/>
        </a:p>
      </dgm:t>
    </dgm:pt>
    <dgm:pt modelId="{F430C92B-033C-4BB9-AC43-A397FF1BBE1B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Speed</a:t>
          </a:r>
        </a:p>
      </dgm:t>
    </dgm:pt>
    <dgm:pt modelId="{74993378-4CD3-4847-955C-B360B08B5D7F}" type="parTrans" cxnId="{6AE18B3E-6041-480F-87E7-E3E413EE9123}">
      <dgm:prSet/>
      <dgm:spPr/>
      <dgm:t>
        <a:bodyPr/>
        <a:lstStyle/>
        <a:p>
          <a:endParaRPr lang="en-US"/>
        </a:p>
      </dgm:t>
    </dgm:pt>
    <dgm:pt modelId="{77540FA8-1D9C-40EA-B69F-0D4ED4F14634}" type="sibTrans" cxnId="{6AE18B3E-6041-480F-87E7-E3E413EE9123}">
      <dgm:prSet/>
      <dgm:spPr/>
      <dgm:t>
        <a:bodyPr/>
        <a:lstStyle/>
        <a:p>
          <a:endParaRPr lang="en-US"/>
        </a:p>
      </dgm:t>
    </dgm:pt>
    <dgm:pt modelId="{5452FABE-07F0-441B-B060-95BAE109DB42}">
      <dgm:prSet custT="1"/>
      <dgm:spPr>
        <a:ln>
          <a:solidFill>
            <a:srgbClr val="009AD0"/>
          </a:solidFill>
        </a:ln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Water spraying to the stem</a:t>
          </a:r>
        </a:p>
      </dgm:t>
    </dgm:pt>
    <dgm:pt modelId="{4D9F16EF-E56F-4714-9C1A-6DFA668545B5}" type="parTrans" cxnId="{22F9D119-26E8-4B5B-82CA-75C5CE53642E}">
      <dgm:prSet/>
      <dgm:spPr/>
      <dgm:t>
        <a:bodyPr/>
        <a:lstStyle/>
        <a:p>
          <a:endParaRPr lang="en-US"/>
        </a:p>
      </dgm:t>
    </dgm:pt>
    <dgm:pt modelId="{E3D54683-A2D0-4D95-8920-6B6FBECD7398}" type="sibTrans" cxnId="{22F9D119-26E8-4B5B-82CA-75C5CE53642E}">
      <dgm:prSet/>
      <dgm:spPr/>
      <dgm:t>
        <a:bodyPr/>
        <a:lstStyle/>
        <a:p>
          <a:endParaRPr lang="en-US"/>
        </a:p>
      </dgm:t>
    </dgm:pt>
    <dgm:pt modelId="{FA5F652E-9726-41A7-A0DF-FA55606BAC4F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Rotation of the water arm</a:t>
          </a:r>
        </a:p>
      </dgm:t>
    </dgm:pt>
    <dgm:pt modelId="{A434B445-3755-43AC-AC1B-03A80D7D28DB}" type="parTrans" cxnId="{4AF6B201-89FA-41D6-800D-47EF3CDC047C}">
      <dgm:prSet/>
      <dgm:spPr/>
      <dgm:t>
        <a:bodyPr/>
        <a:lstStyle/>
        <a:p>
          <a:endParaRPr lang="en-US"/>
        </a:p>
      </dgm:t>
    </dgm:pt>
    <dgm:pt modelId="{959349B3-163E-4354-9D23-059DF17B64EE}" type="sibTrans" cxnId="{4AF6B201-89FA-41D6-800D-47EF3CDC047C}">
      <dgm:prSet/>
      <dgm:spPr/>
      <dgm:t>
        <a:bodyPr/>
        <a:lstStyle/>
        <a:p>
          <a:endParaRPr lang="en-US"/>
        </a:p>
      </dgm:t>
    </dgm:pt>
    <dgm:pt modelId="{7DAA62C9-CA81-4081-A9C4-0780A2690687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Water spraying angle control</a:t>
          </a:r>
        </a:p>
      </dgm:t>
    </dgm:pt>
    <dgm:pt modelId="{91B1CCB4-F2B9-4E69-A4C4-9BBFC3595881}" type="parTrans" cxnId="{4EAEBAC6-380F-438B-B1B1-D69DBEC1DD27}">
      <dgm:prSet/>
      <dgm:spPr/>
      <dgm:t>
        <a:bodyPr/>
        <a:lstStyle/>
        <a:p>
          <a:endParaRPr lang="en-US"/>
        </a:p>
      </dgm:t>
    </dgm:pt>
    <dgm:pt modelId="{26C47DBC-5C2F-45BE-986B-53FB79C3799F}" type="sibTrans" cxnId="{4EAEBAC6-380F-438B-B1B1-D69DBEC1DD27}">
      <dgm:prSet/>
      <dgm:spPr/>
      <dgm:t>
        <a:bodyPr/>
        <a:lstStyle/>
        <a:p>
          <a:endParaRPr lang="en-US"/>
        </a:p>
      </dgm:t>
    </dgm:pt>
    <dgm:pt modelId="{9CC7F9F3-8BAF-42FC-86A4-52BE4AAAB8C0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Water pressure control</a:t>
          </a:r>
        </a:p>
      </dgm:t>
    </dgm:pt>
    <dgm:pt modelId="{31B4F7A6-57AA-4477-B8F9-BE16E9CE8D82}" type="parTrans" cxnId="{2AAA6249-C75D-4805-B42F-C978D11B05AC}">
      <dgm:prSet/>
      <dgm:spPr/>
      <dgm:t>
        <a:bodyPr/>
        <a:lstStyle/>
        <a:p>
          <a:endParaRPr lang="en-US"/>
        </a:p>
      </dgm:t>
    </dgm:pt>
    <dgm:pt modelId="{14C647E1-8133-49EE-975E-D51C6FB60648}" type="sibTrans" cxnId="{2AAA6249-C75D-4805-B42F-C978D11B05AC}">
      <dgm:prSet/>
      <dgm:spPr/>
      <dgm:t>
        <a:bodyPr/>
        <a:lstStyle/>
        <a:p>
          <a:endParaRPr lang="en-US"/>
        </a:p>
      </dgm:t>
    </dgm:pt>
    <dgm:pt modelId="{7ABE9F65-7A2A-4959-810C-62A4AA740DF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Reusability</a:t>
          </a:r>
        </a:p>
      </dgm:t>
    </dgm:pt>
    <dgm:pt modelId="{6ABE1AAC-9984-447B-BC91-6D163D968032}" type="parTrans" cxnId="{1D10D6C5-E437-430C-B988-3E62F1A08FE8}">
      <dgm:prSet/>
      <dgm:spPr/>
      <dgm:t>
        <a:bodyPr/>
        <a:lstStyle/>
        <a:p>
          <a:endParaRPr lang="en-US"/>
        </a:p>
      </dgm:t>
    </dgm:pt>
    <dgm:pt modelId="{17A71F13-3B80-48FA-91E8-98ADB98D1522}" type="sibTrans" cxnId="{1D10D6C5-E437-430C-B988-3E62F1A08FE8}">
      <dgm:prSet/>
      <dgm:spPr/>
      <dgm:t>
        <a:bodyPr/>
        <a:lstStyle/>
        <a:p>
          <a:endParaRPr lang="en-US"/>
        </a:p>
      </dgm:t>
    </dgm:pt>
    <dgm:pt modelId="{8B5E9973-0D42-4D7B-848E-BC164300F3D2}" type="pres">
      <dgm:prSet presAssocID="{78738214-4052-4ADC-9DDD-2FC3C0D2BDDD}" presName="Name0" presStyleCnt="0">
        <dgm:presLayoutVars>
          <dgm:dir/>
          <dgm:animLvl val="lvl"/>
          <dgm:resizeHandles val="exact"/>
        </dgm:presLayoutVars>
      </dgm:prSet>
      <dgm:spPr/>
    </dgm:pt>
    <dgm:pt modelId="{23461F3B-BF3F-4BE6-9020-F00B267F72AD}" type="pres">
      <dgm:prSet presAssocID="{7E591F9C-EB41-459C-A0EE-BE23D037224D}" presName="linNode" presStyleCnt="0"/>
      <dgm:spPr/>
    </dgm:pt>
    <dgm:pt modelId="{CDAF3090-0AA6-4C76-8327-172A68CFEBC3}" type="pres">
      <dgm:prSet presAssocID="{7E591F9C-EB41-459C-A0EE-BE23D037224D}" presName="parTx" presStyleLbl="revTx" presStyleIdx="0" presStyleCnt="2" custScaleY="230789">
        <dgm:presLayoutVars>
          <dgm:chMax val="1"/>
          <dgm:bulletEnabled val="1"/>
        </dgm:presLayoutVars>
      </dgm:prSet>
      <dgm:spPr/>
    </dgm:pt>
    <dgm:pt modelId="{2945E9E8-A82A-431A-9458-0FA2C1A7C94A}" type="pres">
      <dgm:prSet presAssocID="{7E591F9C-EB41-459C-A0EE-BE23D037224D}" presName="bracket" presStyleLbl="parChTrans1D1" presStyleIdx="0" presStyleCnt="2"/>
      <dgm:spPr>
        <a:ln>
          <a:solidFill>
            <a:srgbClr val="009AD0"/>
          </a:solidFill>
        </a:ln>
      </dgm:spPr>
    </dgm:pt>
    <dgm:pt modelId="{486233F8-95AA-4BB9-B529-55763DC5EC97}" type="pres">
      <dgm:prSet presAssocID="{7E591F9C-EB41-459C-A0EE-BE23D037224D}" presName="spH" presStyleCnt="0"/>
      <dgm:spPr/>
    </dgm:pt>
    <dgm:pt modelId="{A78AE057-FDFB-405E-9D57-8F91A67EBB59}" type="pres">
      <dgm:prSet presAssocID="{7E591F9C-EB41-459C-A0EE-BE23D037224D}" presName="desTx" presStyleLbl="node1" presStyleIdx="0" presStyleCnt="2">
        <dgm:presLayoutVars>
          <dgm:bulletEnabled val="1"/>
        </dgm:presLayoutVars>
      </dgm:prSet>
      <dgm:spPr/>
    </dgm:pt>
    <dgm:pt modelId="{79291B26-D5F9-45C5-A429-97648C62CADA}" type="pres">
      <dgm:prSet presAssocID="{C5EE95A5-CF6B-4050-8D62-160807EBDE35}" presName="spV" presStyleCnt="0"/>
      <dgm:spPr/>
    </dgm:pt>
    <dgm:pt modelId="{652B2944-9D95-4350-8BF4-50E5A0DADE84}" type="pres">
      <dgm:prSet presAssocID="{C5F972B5-2E9C-450C-A4A2-B06493234D34}" presName="linNode" presStyleCnt="0"/>
      <dgm:spPr/>
    </dgm:pt>
    <dgm:pt modelId="{06BF5607-9840-45C3-AD43-33099A9F6972}" type="pres">
      <dgm:prSet presAssocID="{C5F972B5-2E9C-450C-A4A2-B06493234D34}" presName="parTx" presStyleLbl="revTx" presStyleIdx="1" presStyleCnt="2" custScaleY="241819">
        <dgm:presLayoutVars>
          <dgm:chMax val="1"/>
          <dgm:bulletEnabled val="1"/>
        </dgm:presLayoutVars>
      </dgm:prSet>
      <dgm:spPr/>
    </dgm:pt>
    <dgm:pt modelId="{08015475-7F1B-485B-B322-80EA6AA710AC}" type="pres">
      <dgm:prSet presAssocID="{C5F972B5-2E9C-450C-A4A2-B06493234D34}" presName="bracket" presStyleLbl="parChTrans1D1" presStyleIdx="1" presStyleCnt="2"/>
      <dgm:spPr>
        <a:ln>
          <a:solidFill>
            <a:srgbClr val="009AD0"/>
          </a:solidFill>
        </a:ln>
      </dgm:spPr>
    </dgm:pt>
    <dgm:pt modelId="{F7F66474-3BD7-4DCE-8453-105A4E8B57B9}" type="pres">
      <dgm:prSet presAssocID="{C5F972B5-2E9C-450C-A4A2-B06493234D34}" presName="spH" presStyleCnt="0"/>
      <dgm:spPr/>
    </dgm:pt>
    <dgm:pt modelId="{FE07A91A-A2F4-4878-8133-59032D837DB9}" type="pres">
      <dgm:prSet presAssocID="{C5F972B5-2E9C-450C-A4A2-B06493234D34}" presName="desTx" presStyleLbl="node1" presStyleIdx="1" presStyleCnt="2">
        <dgm:presLayoutVars>
          <dgm:bulletEnabled val="1"/>
        </dgm:presLayoutVars>
      </dgm:prSet>
      <dgm:spPr>
        <a:xfrm>
          <a:off x="3587824" y="853118"/>
          <a:ext cx="7624126" cy="1331065"/>
        </a:xfrm>
        <a:prstGeom prst="rect">
          <a:avLst/>
        </a:prstGeom>
      </dgm:spPr>
    </dgm:pt>
  </dgm:ptLst>
  <dgm:cxnLst>
    <dgm:cxn modelId="{4AF6B201-89FA-41D6-800D-47EF3CDC047C}" srcId="{7E591F9C-EB41-459C-A0EE-BE23D037224D}" destId="{FA5F652E-9726-41A7-A0DF-FA55606BAC4F}" srcOrd="1" destOrd="0" parTransId="{A434B445-3755-43AC-AC1B-03A80D7D28DB}" sibTransId="{959349B3-163E-4354-9D23-059DF17B64EE}"/>
    <dgm:cxn modelId="{1E683A0D-E988-42C7-BAFA-F4B49D90148A}" srcId="{78738214-4052-4ADC-9DDD-2FC3C0D2BDDD}" destId="{7E591F9C-EB41-459C-A0EE-BE23D037224D}" srcOrd="0" destOrd="0" parTransId="{55A06D8D-AA94-459E-8538-E7ADF03EBA9E}" sibTransId="{C5EE95A5-CF6B-4050-8D62-160807EBDE35}"/>
    <dgm:cxn modelId="{22F9D119-26E8-4B5B-82CA-75C5CE53642E}" srcId="{7E591F9C-EB41-459C-A0EE-BE23D037224D}" destId="{5452FABE-07F0-441B-B060-95BAE109DB42}" srcOrd="0" destOrd="0" parTransId="{4D9F16EF-E56F-4714-9C1A-6DFA668545B5}" sibTransId="{E3D54683-A2D0-4D95-8920-6B6FBECD7398}"/>
    <dgm:cxn modelId="{6DA47326-7076-46C5-B240-09F63D1D4707}" type="presOf" srcId="{78738214-4052-4ADC-9DDD-2FC3C0D2BDDD}" destId="{8B5E9973-0D42-4D7B-848E-BC164300F3D2}" srcOrd="0" destOrd="0" presId="urn:diagrams.loki3.com/BracketList"/>
    <dgm:cxn modelId="{14E37628-CAF4-4DCE-9FF3-40A076DE8F88}" type="presOf" srcId="{7DAA62C9-CA81-4081-A9C4-0780A2690687}" destId="{A78AE057-FDFB-405E-9D57-8F91A67EBB59}" srcOrd="0" destOrd="2" presId="urn:diagrams.loki3.com/BracketList"/>
    <dgm:cxn modelId="{91B7C52A-00AF-45E8-833B-C97D9CC38CF1}" type="presOf" srcId="{5452FABE-07F0-441B-B060-95BAE109DB42}" destId="{A78AE057-FDFB-405E-9D57-8F91A67EBB59}" srcOrd="0" destOrd="0" presId="urn:diagrams.loki3.com/BracketList"/>
    <dgm:cxn modelId="{BDFD4A35-E2B7-4B99-9A12-3CE53D873E47}" type="presOf" srcId="{9CC7F9F3-8BAF-42FC-86A4-52BE4AAAB8C0}" destId="{A78AE057-FDFB-405E-9D57-8F91A67EBB59}" srcOrd="0" destOrd="3" presId="urn:diagrams.loki3.com/BracketList"/>
    <dgm:cxn modelId="{6AE18B3E-6041-480F-87E7-E3E413EE9123}" srcId="{C5F972B5-2E9C-450C-A4A2-B06493234D34}" destId="{F430C92B-033C-4BB9-AC43-A397FF1BBE1B}" srcOrd="2" destOrd="0" parTransId="{74993378-4CD3-4847-955C-B360B08B5D7F}" sibTransId="{77540FA8-1D9C-40EA-B69F-0D4ED4F14634}"/>
    <dgm:cxn modelId="{715D8248-7D97-4579-B7D5-9B673B1E070F}" type="presOf" srcId="{497645C4-8D7B-4422-A73D-790547C3FF38}" destId="{FE07A91A-A2F4-4878-8133-59032D837DB9}" srcOrd="0" destOrd="1" presId="urn:diagrams.loki3.com/BracketList"/>
    <dgm:cxn modelId="{2AAA6249-C75D-4805-B42F-C978D11B05AC}" srcId="{7E591F9C-EB41-459C-A0EE-BE23D037224D}" destId="{9CC7F9F3-8BAF-42FC-86A4-52BE4AAAB8C0}" srcOrd="3" destOrd="0" parTransId="{31B4F7A6-57AA-4477-B8F9-BE16E9CE8D82}" sibTransId="{14C647E1-8133-49EE-975E-D51C6FB60648}"/>
    <dgm:cxn modelId="{A0F1EB6C-FC9A-4E1B-9F0E-0D0645AA30C1}" type="presOf" srcId="{7E591F9C-EB41-459C-A0EE-BE23D037224D}" destId="{CDAF3090-0AA6-4C76-8327-172A68CFEBC3}" srcOrd="0" destOrd="0" presId="urn:diagrams.loki3.com/BracketList"/>
    <dgm:cxn modelId="{5673D34D-4F2E-4B09-AC70-8743FF657948}" type="presOf" srcId="{6435D711-A844-4C67-9E75-88CE4F4517A3}" destId="{FE07A91A-A2F4-4878-8133-59032D837DB9}" srcOrd="0" destOrd="0" presId="urn:diagrams.loki3.com/BracketList"/>
    <dgm:cxn modelId="{0CFE4B57-FB05-4A91-B0E7-C2204E67CDEF}" type="presOf" srcId="{C5F972B5-2E9C-450C-A4A2-B06493234D34}" destId="{06BF5607-9840-45C3-AD43-33099A9F6972}" srcOrd="0" destOrd="0" presId="urn:diagrams.loki3.com/BracketList"/>
    <dgm:cxn modelId="{D10BCA91-311F-4338-84B8-24F45E35EAFD}" type="presOf" srcId="{7ABE9F65-7A2A-4959-810C-62A4AA740DF0}" destId="{FE07A91A-A2F4-4878-8133-59032D837DB9}" srcOrd="0" destOrd="3" presId="urn:diagrams.loki3.com/BracketList"/>
    <dgm:cxn modelId="{39933894-73E3-4483-B9B8-1476B3F3F523}" srcId="{78738214-4052-4ADC-9DDD-2FC3C0D2BDDD}" destId="{C5F972B5-2E9C-450C-A4A2-B06493234D34}" srcOrd="1" destOrd="0" parTransId="{5E7D7FA3-4AEE-4AB9-BD2A-F64FAF39859F}" sibTransId="{9586463B-C010-4799-ABB5-F514FAFCBF94}"/>
    <dgm:cxn modelId="{1C13C9AD-13C0-48E6-97E9-3B93522006CF}" srcId="{C5F972B5-2E9C-450C-A4A2-B06493234D34}" destId="{497645C4-8D7B-4422-A73D-790547C3FF38}" srcOrd="1" destOrd="0" parTransId="{FB2F28E2-72DE-4BD4-A45A-680AA1018E46}" sibTransId="{2DE92E28-F36F-4CBF-BD61-528208008903}"/>
    <dgm:cxn modelId="{DCAA7DBF-8612-4DED-9852-3BAE328B7E65}" type="presOf" srcId="{F430C92B-033C-4BB9-AC43-A397FF1BBE1B}" destId="{FE07A91A-A2F4-4878-8133-59032D837DB9}" srcOrd="0" destOrd="2" presId="urn:diagrams.loki3.com/BracketList"/>
    <dgm:cxn modelId="{1D10D6C5-E437-430C-B988-3E62F1A08FE8}" srcId="{C5F972B5-2E9C-450C-A4A2-B06493234D34}" destId="{7ABE9F65-7A2A-4959-810C-62A4AA740DF0}" srcOrd="3" destOrd="0" parTransId="{6ABE1AAC-9984-447B-BC91-6D163D968032}" sibTransId="{17A71F13-3B80-48FA-91E8-98ADB98D1522}"/>
    <dgm:cxn modelId="{4EAEBAC6-380F-438B-B1B1-D69DBEC1DD27}" srcId="{7E591F9C-EB41-459C-A0EE-BE23D037224D}" destId="{7DAA62C9-CA81-4081-A9C4-0780A2690687}" srcOrd="2" destOrd="0" parTransId="{91B1CCB4-F2B9-4E69-A4C4-9BBFC3595881}" sibTransId="{26C47DBC-5C2F-45BE-986B-53FB79C3799F}"/>
    <dgm:cxn modelId="{3177FFD5-125A-434C-B15D-989908348210}" srcId="{C5F972B5-2E9C-450C-A4A2-B06493234D34}" destId="{6435D711-A844-4C67-9E75-88CE4F4517A3}" srcOrd="0" destOrd="0" parTransId="{AAC0F6CF-131F-4D19-8747-6003775ADEC9}" sibTransId="{9E8438C8-E50F-4A2B-8ADA-D3998C0AFC3C}"/>
    <dgm:cxn modelId="{063046E4-878B-431E-916B-19E09E6C339E}" type="presOf" srcId="{FA5F652E-9726-41A7-A0DF-FA55606BAC4F}" destId="{A78AE057-FDFB-405E-9D57-8F91A67EBB59}" srcOrd="0" destOrd="1" presId="urn:diagrams.loki3.com/BracketList"/>
    <dgm:cxn modelId="{9E836E01-CF3F-4F29-B030-39FB35F18B5A}" type="presParOf" srcId="{8B5E9973-0D42-4D7B-848E-BC164300F3D2}" destId="{23461F3B-BF3F-4BE6-9020-F00B267F72AD}" srcOrd="0" destOrd="0" presId="urn:diagrams.loki3.com/BracketList"/>
    <dgm:cxn modelId="{BBCFC70D-112D-4EAF-AF40-212A64A3B0EF}" type="presParOf" srcId="{23461F3B-BF3F-4BE6-9020-F00B267F72AD}" destId="{CDAF3090-0AA6-4C76-8327-172A68CFEBC3}" srcOrd="0" destOrd="0" presId="urn:diagrams.loki3.com/BracketList"/>
    <dgm:cxn modelId="{BBFDD691-C673-42D5-A170-24C072C17D37}" type="presParOf" srcId="{23461F3B-BF3F-4BE6-9020-F00B267F72AD}" destId="{2945E9E8-A82A-431A-9458-0FA2C1A7C94A}" srcOrd="1" destOrd="0" presId="urn:diagrams.loki3.com/BracketList"/>
    <dgm:cxn modelId="{6556F014-BBE6-4DAD-B293-641EC7426B05}" type="presParOf" srcId="{23461F3B-BF3F-4BE6-9020-F00B267F72AD}" destId="{486233F8-95AA-4BB9-B529-55763DC5EC97}" srcOrd="2" destOrd="0" presId="urn:diagrams.loki3.com/BracketList"/>
    <dgm:cxn modelId="{B0B73E54-AAD6-4FE4-BA01-1C6EF1C699B4}" type="presParOf" srcId="{23461F3B-BF3F-4BE6-9020-F00B267F72AD}" destId="{A78AE057-FDFB-405E-9D57-8F91A67EBB59}" srcOrd="3" destOrd="0" presId="urn:diagrams.loki3.com/BracketList"/>
    <dgm:cxn modelId="{DB890ABE-9E43-4D48-A98A-5EDBDB21BD81}" type="presParOf" srcId="{8B5E9973-0D42-4D7B-848E-BC164300F3D2}" destId="{79291B26-D5F9-45C5-A429-97648C62CADA}" srcOrd="1" destOrd="0" presId="urn:diagrams.loki3.com/BracketList"/>
    <dgm:cxn modelId="{AB5D896B-5345-42CF-ADF5-B953020D4A0E}" type="presParOf" srcId="{8B5E9973-0D42-4D7B-848E-BC164300F3D2}" destId="{652B2944-9D95-4350-8BF4-50E5A0DADE84}" srcOrd="2" destOrd="0" presId="urn:diagrams.loki3.com/BracketList"/>
    <dgm:cxn modelId="{ADD3BB68-D0DD-47F6-942C-803FABB61098}" type="presParOf" srcId="{652B2944-9D95-4350-8BF4-50E5A0DADE84}" destId="{06BF5607-9840-45C3-AD43-33099A9F6972}" srcOrd="0" destOrd="0" presId="urn:diagrams.loki3.com/BracketList"/>
    <dgm:cxn modelId="{B53794B0-3FBC-42F1-9C31-D62B3C753E2C}" type="presParOf" srcId="{652B2944-9D95-4350-8BF4-50E5A0DADE84}" destId="{08015475-7F1B-485B-B322-80EA6AA710AC}" srcOrd="1" destOrd="0" presId="urn:diagrams.loki3.com/BracketList"/>
    <dgm:cxn modelId="{F9B46B2D-E98D-40C3-AA7D-AACA948513FD}" type="presParOf" srcId="{652B2944-9D95-4350-8BF4-50E5A0DADE84}" destId="{F7F66474-3BD7-4DCE-8453-105A4E8B57B9}" srcOrd="2" destOrd="0" presId="urn:diagrams.loki3.com/BracketList"/>
    <dgm:cxn modelId="{C8CAADDD-D651-498B-9E76-27BA191674EB}" type="presParOf" srcId="{652B2944-9D95-4350-8BF4-50E5A0DADE84}" destId="{FE07A91A-A2F4-4878-8133-59032D837DB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4326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8880" custLinFactNeighborY="51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68" custLinFactNeighborY="3414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4AFDF2-BF1B-4F06-A8A4-B675AEED7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4628D-3608-4D0E-AC0E-132CA8CCCFE6}">
      <dgm:prSet custT="1"/>
      <dgm:spPr>
        <a:solidFill>
          <a:srgbClr val="004599"/>
        </a:solidFill>
      </dgm:spPr>
      <dgm:t>
        <a:bodyPr/>
        <a:lstStyle/>
        <a:p>
          <a:pPr rtl="0"/>
          <a:r>
            <a:rPr lang="en-US" sz="2000" b="1"/>
            <a:t>Technologies</a:t>
          </a:r>
          <a:endParaRPr lang="en-US" sz="2000"/>
        </a:p>
      </dgm:t>
    </dgm:pt>
    <dgm:pt modelId="{E5D51F43-EA1E-44CD-828B-A237695D3FF7}" type="parTrans" cxnId="{4D690711-C7CD-4BD1-A2B6-F9771E0DF9C7}">
      <dgm:prSet/>
      <dgm:spPr/>
      <dgm:t>
        <a:bodyPr/>
        <a:lstStyle/>
        <a:p>
          <a:endParaRPr lang="en-US"/>
        </a:p>
      </dgm:t>
    </dgm:pt>
    <dgm:pt modelId="{61B390D7-37F1-444C-90C2-BD34D1BDE292}" type="sibTrans" cxnId="{4D690711-C7CD-4BD1-A2B6-F9771E0DF9C7}">
      <dgm:prSet/>
      <dgm:spPr/>
      <dgm:t>
        <a:bodyPr/>
        <a:lstStyle/>
        <a:p>
          <a:endParaRPr lang="en-US"/>
        </a:p>
      </dgm:t>
    </dgm:pt>
    <dgm:pt modelId="{1DFE556D-C93B-4AE9-B3FF-3AA9E0895704}">
      <dgm:prSet custT="1"/>
      <dgm:spPr/>
      <dgm:t>
        <a:bodyPr/>
        <a:lstStyle/>
        <a:p>
          <a:pPr rtl="0"/>
          <a:r>
            <a:rPr lang="en-US" sz="1800">
              <a:latin typeface="+mn-lt"/>
            </a:rPr>
            <a:t>Python</a:t>
          </a:r>
        </a:p>
      </dgm:t>
    </dgm:pt>
    <dgm:pt modelId="{EE0ABEA8-5E6A-46CD-BA27-A10AAB97043A}" type="parTrans" cxnId="{863E482A-3DE5-4D2D-9328-F8A9424A5BD3}">
      <dgm:prSet/>
      <dgm:spPr/>
      <dgm:t>
        <a:bodyPr/>
        <a:lstStyle/>
        <a:p>
          <a:endParaRPr lang="en-US"/>
        </a:p>
      </dgm:t>
    </dgm:pt>
    <dgm:pt modelId="{E66A2AF4-F520-48A1-AE1B-81078127339C}" type="sibTrans" cxnId="{863E482A-3DE5-4D2D-9328-F8A9424A5BD3}">
      <dgm:prSet/>
      <dgm:spPr/>
      <dgm:t>
        <a:bodyPr/>
        <a:lstStyle/>
        <a:p>
          <a:endParaRPr lang="en-US"/>
        </a:p>
      </dgm:t>
    </dgm:pt>
    <dgm:pt modelId="{DD0E39F1-5A5F-417B-9227-A4E549F8980B}">
      <dgm:prSet custT="1"/>
      <dgm:spPr/>
      <dgm:t>
        <a:bodyPr/>
        <a:lstStyle/>
        <a:p>
          <a:r>
            <a:rPr lang="en-US" sz="1800">
              <a:latin typeface="+mn-lt"/>
            </a:rPr>
            <a:t>ROS Noetic</a:t>
          </a:r>
        </a:p>
      </dgm:t>
    </dgm:pt>
    <dgm:pt modelId="{C9C83DED-EA71-40B9-91A0-12D140D797DB}" type="parTrans" cxnId="{461B0A94-F2AD-411E-8B01-ABE9F54CC4AA}">
      <dgm:prSet/>
      <dgm:spPr/>
      <dgm:t>
        <a:bodyPr/>
        <a:lstStyle/>
        <a:p>
          <a:endParaRPr lang="en-US"/>
        </a:p>
      </dgm:t>
    </dgm:pt>
    <dgm:pt modelId="{F0F8B4B1-D4FB-4223-B910-635E8FA890EE}" type="sibTrans" cxnId="{461B0A94-F2AD-411E-8B01-ABE9F54CC4AA}">
      <dgm:prSet/>
      <dgm:spPr/>
      <dgm:t>
        <a:bodyPr/>
        <a:lstStyle/>
        <a:p>
          <a:endParaRPr lang="en-US"/>
        </a:p>
      </dgm:t>
    </dgm:pt>
    <dgm:pt modelId="{BD7E8EC4-CE03-4E8B-95DE-4B013E8323D5}">
      <dgm:prSet custT="1"/>
      <dgm:spPr>
        <a:solidFill>
          <a:srgbClr val="92D050"/>
        </a:solidFill>
      </dgm:spPr>
      <dgm:t>
        <a:bodyPr/>
        <a:lstStyle/>
        <a:p>
          <a:r>
            <a:rPr lang="en-US" sz="2000" b="1"/>
            <a:t>Algorithms</a:t>
          </a:r>
          <a:endParaRPr lang="en-US" sz="2000"/>
        </a:p>
      </dgm:t>
    </dgm:pt>
    <dgm:pt modelId="{96498F57-B6EC-4568-8180-954F5886316F}" type="parTrans" cxnId="{E492EA06-8A8B-4ED4-9803-DD0284D08FE7}">
      <dgm:prSet/>
      <dgm:spPr/>
      <dgm:t>
        <a:bodyPr/>
        <a:lstStyle/>
        <a:p>
          <a:endParaRPr lang="en-US"/>
        </a:p>
      </dgm:t>
    </dgm:pt>
    <dgm:pt modelId="{6FA4A001-6794-4687-8614-90F6FEE94034}" type="sibTrans" cxnId="{E492EA06-8A8B-4ED4-9803-DD0284D08FE7}">
      <dgm:prSet/>
      <dgm:spPr/>
      <dgm:t>
        <a:bodyPr/>
        <a:lstStyle/>
        <a:p>
          <a:endParaRPr lang="en-US"/>
        </a:p>
      </dgm:t>
    </dgm:pt>
    <dgm:pt modelId="{9840D827-1084-4B95-B63A-3200C263EF38}">
      <dgm:prSet custT="1"/>
      <dgm:spPr/>
      <dgm:t>
        <a:bodyPr/>
        <a:lstStyle/>
        <a:p>
          <a:r>
            <a:rPr lang="en-US" sz="1800"/>
            <a:t>Twist to PWM</a:t>
          </a:r>
        </a:p>
      </dgm:t>
    </dgm:pt>
    <dgm:pt modelId="{18FDB5DB-BF71-4565-9836-A9723F047C3E}" type="parTrans" cxnId="{2A301793-E8FA-4A1B-A1A7-FAED633661CC}">
      <dgm:prSet/>
      <dgm:spPr/>
      <dgm:t>
        <a:bodyPr/>
        <a:lstStyle/>
        <a:p>
          <a:endParaRPr lang="en-US"/>
        </a:p>
      </dgm:t>
    </dgm:pt>
    <dgm:pt modelId="{F8FD93FD-A514-422A-9BAF-55EA24DF36D1}" type="sibTrans" cxnId="{2A301793-E8FA-4A1B-A1A7-FAED633661CC}">
      <dgm:prSet/>
      <dgm:spPr/>
      <dgm:t>
        <a:bodyPr/>
        <a:lstStyle/>
        <a:p>
          <a:endParaRPr lang="en-US"/>
        </a:p>
      </dgm:t>
    </dgm:pt>
    <dgm:pt modelId="{A923A60B-1361-4EDB-B3EB-E5AA0DDDC11F}">
      <dgm:prSet custT="1"/>
      <dgm:spPr/>
      <dgm:t>
        <a:bodyPr/>
        <a:lstStyle/>
        <a:p>
          <a:r>
            <a:rPr lang="en-US" sz="1800"/>
            <a:t>Motor Control</a:t>
          </a:r>
        </a:p>
      </dgm:t>
    </dgm:pt>
    <dgm:pt modelId="{E950EC82-7A2F-4EE3-BD49-21CE649AF5A5}" type="parTrans" cxnId="{3A3C5394-A448-4FEB-A5D7-D159154A9C1A}">
      <dgm:prSet/>
      <dgm:spPr/>
      <dgm:t>
        <a:bodyPr/>
        <a:lstStyle/>
        <a:p>
          <a:endParaRPr lang="en-US"/>
        </a:p>
      </dgm:t>
    </dgm:pt>
    <dgm:pt modelId="{854EE65A-3996-4AD8-A83F-C3A3C720EE2C}" type="sibTrans" cxnId="{3A3C5394-A448-4FEB-A5D7-D159154A9C1A}">
      <dgm:prSet/>
      <dgm:spPr/>
      <dgm:t>
        <a:bodyPr/>
        <a:lstStyle/>
        <a:p>
          <a:endParaRPr lang="en-US"/>
        </a:p>
      </dgm:t>
    </dgm:pt>
    <dgm:pt modelId="{CF235686-283D-40C1-A056-C1315FDAFB27}">
      <dgm:prSet custT="1"/>
      <dgm:spPr/>
      <dgm:t>
        <a:bodyPr/>
        <a:lstStyle/>
        <a:p>
          <a:r>
            <a:rPr lang="en-US" sz="1800">
              <a:latin typeface="+mn-lt"/>
            </a:rPr>
            <a:t>Angular</a:t>
          </a:r>
        </a:p>
      </dgm:t>
    </dgm:pt>
    <dgm:pt modelId="{BBE01EAD-DF14-49E7-BEC2-60C2478CE725}" type="parTrans" cxnId="{7E402C1F-F2E7-466A-B727-D14686A178AC}">
      <dgm:prSet/>
      <dgm:spPr/>
      <dgm:t>
        <a:bodyPr/>
        <a:lstStyle/>
        <a:p>
          <a:endParaRPr lang="en-US"/>
        </a:p>
      </dgm:t>
    </dgm:pt>
    <dgm:pt modelId="{7D75FA45-DA67-470C-BB82-8F688991ED83}" type="sibTrans" cxnId="{7E402C1F-F2E7-466A-B727-D14686A178AC}">
      <dgm:prSet/>
      <dgm:spPr/>
      <dgm:t>
        <a:bodyPr/>
        <a:lstStyle/>
        <a:p>
          <a:endParaRPr lang="en-US"/>
        </a:p>
      </dgm:t>
    </dgm:pt>
    <dgm:pt modelId="{6DBE1A27-267B-4980-83AC-626BA8E9418A}">
      <dgm:prSet custT="1"/>
      <dgm:spPr/>
      <dgm:t>
        <a:bodyPr/>
        <a:lstStyle/>
        <a:p>
          <a:r>
            <a:rPr lang="en-US" sz="1800">
              <a:latin typeface="+mn-lt"/>
            </a:rPr>
            <a:t>Ubuntu 20.04</a:t>
          </a:r>
        </a:p>
      </dgm:t>
    </dgm:pt>
    <dgm:pt modelId="{B1651FA6-75DF-425B-9362-EA5A7255228B}" type="parTrans" cxnId="{375947C8-80CF-4C6D-8C3F-3753D2B1B9FD}">
      <dgm:prSet/>
      <dgm:spPr/>
      <dgm:t>
        <a:bodyPr/>
        <a:lstStyle/>
        <a:p>
          <a:endParaRPr lang="en-US"/>
        </a:p>
      </dgm:t>
    </dgm:pt>
    <dgm:pt modelId="{A8A521CB-D075-4413-9279-57F9FA25DA89}" type="sibTrans" cxnId="{375947C8-80CF-4C6D-8C3F-3753D2B1B9FD}">
      <dgm:prSet/>
      <dgm:spPr/>
      <dgm:t>
        <a:bodyPr/>
        <a:lstStyle/>
        <a:p>
          <a:endParaRPr lang="en-US"/>
        </a:p>
      </dgm:t>
    </dgm:pt>
    <dgm:pt modelId="{96EEBF0F-F452-4E8C-80FE-B11DF7EF46B1}">
      <dgm:prSet custT="1"/>
      <dgm:spPr/>
      <dgm:t>
        <a:bodyPr/>
        <a:lstStyle/>
        <a:p>
          <a:r>
            <a:rPr lang="en-US" sz="1800">
              <a:latin typeface="+mn-lt"/>
            </a:rPr>
            <a:t>MQTT</a:t>
          </a:r>
        </a:p>
      </dgm:t>
    </dgm:pt>
    <dgm:pt modelId="{74CAF676-CE55-4031-8781-25B4BAB7E468}" type="parTrans" cxnId="{5C4BCAD7-3774-4E63-90F3-878F582E45F4}">
      <dgm:prSet/>
      <dgm:spPr/>
      <dgm:t>
        <a:bodyPr/>
        <a:lstStyle/>
        <a:p>
          <a:endParaRPr lang="en-US"/>
        </a:p>
      </dgm:t>
    </dgm:pt>
    <dgm:pt modelId="{08913F4D-507D-4C5E-818F-F0B5C552F021}" type="sibTrans" cxnId="{5C4BCAD7-3774-4E63-90F3-878F582E45F4}">
      <dgm:prSet/>
      <dgm:spPr/>
      <dgm:t>
        <a:bodyPr/>
        <a:lstStyle/>
        <a:p>
          <a:endParaRPr lang="en-US"/>
        </a:p>
      </dgm:t>
    </dgm:pt>
    <dgm:pt modelId="{847B5AF4-FA06-46F8-B703-44C746975E68}" type="pres">
      <dgm:prSet presAssocID="{FB4AFDF2-BF1B-4F06-A8A4-B675AEED7ACB}" presName="linear" presStyleCnt="0">
        <dgm:presLayoutVars>
          <dgm:animLvl val="lvl"/>
          <dgm:resizeHandles val="exact"/>
        </dgm:presLayoutVars>
      </dgm:prSet>
      <dgm:spPr/>
    </dgm:pt>
    <dgm:pt modelId="{D01CE1C4-6687-4A7B-95E8-62C3E1351679}" type="pres">
      <dgm:prSet presAssocID="{5E24628D-3608-4D0E-AC0E-132CA8CCCFE6}" presName="parentText" presStyleLbl="node1" presStyleIdx="0" presStyleCnt="2" custLinFactNeighborX="1581" custLinFactNeighborY="-5554">
        <dgm:presLayoutVars>
          <dgm:chMax val="0"/>
          <dgm:bulletEnabled val="1"/>
        </dgm:presLayoutVars>
      </dgm:prSet>
      <dgm:spPr/>
    </dgm:pt>
    <dgm:pt modelId="{129B5FB0-516F-4D70-A9E4-3BCC0B24C3AD}" type="pres">
      <dgm:prSet presAssocID="{5E24628D-3608-4D0E-AC0E-132CA8CCCFE6}" presName="childText" presStyleLbl="revTx" presStyleIdx="0" presStyleCnt="2">
        <dgm:presLayoutVars>
          <dgm:bulletEnabled val="1"/>
        </dgm:presLayoutVars>
      </dgm:prSet>
      <dgm:spPr/>
    </dgm:pt>
    <dgm:pt modelId="{37181196-1E12-44D0-ADFD-1D937C88B082}" type="pres">
      <dgm:prSet presAssocID="{BD7E8EC4-CE03-4E8B-95DE-4B013E8323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283911-4DEC-480D-8AB6-0014E8B55C69}" type="pres">
      <dgm:prSet presAssocID="{BD7E8EC4-CE03-4E8B-95DE-4B013E8323D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492EA06-8A8B-4ED4-9803-DD0284D08FE7}" srcId="{FB4AFDF2-BF1B-4F06-A8A4-B675AEED7ACB}" destId="{BD7E8EC4-CE03-4E8B-95DE-4B013E8323D5}" srcOrd="1" destOrd="0" parTransId="{96498F57-B6EC-4568-8180-954F5886316F}" sibTransId="{6FA4A001-6794-4687-8614-90F6FEE94034}"/>
    <dgm:cxn modelId="{4D690711-C7CD-4BD1-A2B6-F9771E0DF9C7}" srcId="{FB4AFDF2-BF1B-4F06-A8A4-B675AEED7ACB}" destId="{5E24628D-3608-4D0E-AC0E-132CA8CCCFE6}" srcOrd="0" destOrd="0" parTransId="{E5D51F43-EA1E-44CD-828B-A237695D3FF7}" sibTransId="{61B390D7-37F1-444C-90C2-BD34D1BDE292}"/>
    <dgm:cxn modelId="{7E402C1F-F2E7-466A-B727-D14686A178AC}" srcId="{5E24628D-3608-4D0E-AC0E-132CA8CCCFE6}" destId="{CF235686-283D-40C1-A056-C1315FDAFB27}" srcOrd="2" destOrd="0" parTransId="{BBE01EAD-DF14-49E7-BEC2-60C2478CE725}" sibTransId="{7D75FA45-DA67-470C-BB82-8F688991ED83}"/>
    <dgm:cxn modelId="{863E482A-3DE5-4D2D-9328-F8A9424A5BD3}" srcId="{5E24628D-3608-4D0E-AC0E-132CA8CCCFE6}" destId="{1DFE556D-C93B-4AE9-B3FF-3AA9E0895704}" srcOrd="0" destOrd="0" parTransId="{EE0ABEA8-5E6A-46CD-BA27-A10AAB97043A}" sibTransId="{E66A2AF4-F520-48A1-AE1B-81078127339C}"/>
    <dgm:cxn modelId="{7DA3DB61-EAB1-4B30-8B9F-9B07D5F9F9AE}" type="presOf" srcId="{A923A60B-1361-4EDB-B3EB-E5AA0DDDC11F}" destId="{34283911-4DEC-480D-8AB6-0014E8B55C69}" srcOrd="0" destOrd="1" presId="urn:microsoft.com/office/officeart/2005/8/layout/vList2"/>
    <dgm:cxn modelId="{C3BF9657-3345-4C57-B1B9-305ABC67B4EC}" type="presOf" srcId="{FB4AFDF2-BF1B-4F06-A8A4-B675AEED7ACB}" destId="{847B5AF4-FA06-46F8-B703-44C746975E68}" srcOrd="0" destOrd="0" presId="urn:microsoft.com/office/officeart/2005/8/layout/vList2"/>
    <dgm:cxn modelId="{DF9BAC58-03A8-47AF-B30F-567D5E540154}" type="presOf" srcId="{CF235686-283D-40C1-A056-C1315FDAFB27}" destId="{129B5FB0-516F-4D70-A9E4-3BCC0B24C3AD}" srcOrd="0" destOrd="2" presId="urn:microsoft.com/office/officeart/2005/8/layout/vList2"/>
    <dgm:cxn modelId="{35310481-FC61-460E-ABE3-5E853F62C141}" type="presOf" srcId="{BD7E8EC4-CE03-4E8B-95DE-4B013E8323D5}" destId="{37181196-1E12-44D0-ADFD-1D937C88B082}" srcOrd="0" destOrd="0" presId="urn:microsoft.com/office/officeart/2005/8/layout/vList2"/>
    <dgm:cxn modelId="{2A301793-E8FA-4A1B-A1A7-FAED633661CC}" srcId="{BD7E8EC4-CE03-4E8B-95DE-4B013E8323D5}" destId="{9840D827-1084-4B95-B63A-3200C263EF38}" srcOrd="0" destOrd="0" parTransId="{18FDB5DB-BF71-4565-9836-A9723F047C3E}" sibTransId="{F8FD93FD-A514-422A-9BAF-55EA24DF36D1}"/>
    <dgm:cxn modelId="{461B0A94-F2AD-411E-8B01-ABE9F54CC4AA}" srcId="{5E24628D-3608-4D0E-AC0E-132CA8CCCFE6}" destId="{DD0E39F1-5A5F-417B-9227-A4E549F8980B}" srcOrd="1" destOrd="0" parTransId="{C9C83DED-EA71-40B9-91A0-12D140D797DB}" sibTransId="{F0F8B4B1-D4FB-4223-B910-635E8FA890EE}"/>
    <dgm:cxn modelId="{3A3C5394-A448-4FEB-A5D7-D159154A9C1A}" srcId="{BD7E8EC4-CE03-4E8B-95DE-4B013E8323D5}" destId="{A923A60B-1361-4EDB-B3EB-E5AA0DDDC11F}" srcOrd="1" destOrd="0" parTransId="{E950EC82-7A2F-4EE3-BD49-21CE649AF5A5}" sibTransId="{854EE65A-3996-4AD8-A83F-C3A3C720EE2C}"/>
    <dgm:cxn modelId="{87AC399B-C8A0-4BD3-B950-8E83DA098123}" type="presOf" srcId="{5E24628D-3608-4D0E-AC0E-132CA8CCCFE6}" destId="{D01CE1C4-6687-4A7B-95E8-62C3E1351679}" srcOrd="0" destOrd="0" presId="urn:microsoft.com/office/officeart/2005/8/layout/vList2"/>
    <dgm:cxn modelId="{375947C8-80CF-4C6D-8C3F-3753D2B1B9FD}" srcId="{5E24628D-3608-4D0E-AC0E-132CA8CCCFE6}" destId="{6DBE1A27-267B-4980-83AC-626BA8E9418A}" srcOrd="3" destOrd="0" parTransId="{B1651FA6-75DF-425B-9362-EA5A7255228B}" sibTransId="{A8A521CB-D075-4413-9279-57F9FA25DA89}"/>
    <dgm:cxn modelId="{96751FD2-AFC3-437B-8D55-AC1C454AED1D}" type="presOf" srcId="{1DFE556D-C93B-4AE9-B3FF-3AA9E0895704}" destId="{129B5FB0-516F-4D70-A9E4-3BCC0B24C3AD}" srcOrd="0" destOrd="0" presId="urn:microsoft.com/office/officeart/2005/8/layout/vList2"/>
    <dgm:cxn modelId="{5C4BCAD7-3774-4E63-90F3-878F582E45F4}" srcId="{5E24628D-3608-4D0E-AC0E-132CA8CCCFE6}" destId="{96EEBF0F-F452-4E8C-80FE-B11DF7EF46B1}" srcOrd="4" destOrd="0" parTransId="{74CAF676-CE55-4031-8781-25B4BAB7E468}" sibTransId="{08913F4D-507D-4C5E-818F-F0B5C552F021}"/>
    <dgm:cxn modelId="{9B8E41DE-1DD1-4FFC-848C-ED85DE6EB40E}" type="presOf" srcId="{DD0E39F1-5A5F-417B-9227-A4E549F8980B}" destId="{129B5FB0-516F-4D70-A9E4-3BCC0B24C3AD}" srcOrd="0" destOrd="1" presId="urn:microsoft.com/office/officeart/2005/8/layout/vList2"/>
    <dgm:cxn modelId="{C8A49BDE-1180-4B66-9631-52D369F57141}" type="presOf" srcId="{9840D827-1084-4B95-B63A-3200C263EF38}" destId="{34283911-4DEC-480D-8AB6-0014E8B55C69}" srcOrd="0" destOrd="0" presId="urn:microsoft.com/office/officeart/2005/8/layout/vList2"/>
    <dgm:cxn modelId="{72F2DFE6-A25E-4729-B7F8-978898C980A8}" type="presOf" srcId="{6DBE1A27-267B-4980-83AC-626BA8E9418A}" destId="{129B5FB0-516F-4D70-A9E4-3BCC0B24C3AD}" srcOrd="0" destOrd="3" presId="urn:microsoft.com/office/officeart/2005/8/layout/vList2"/>
    <dgm:cxn modelId="{462E1CFE-B777-457A-BC5A-FEC1A380B9E6}" type="presOf" srcId="{96EEBF0F-F452-4E8C-80FE-B11DF7EF46B1}" destId="{129B5FB0-516F-4D70-A9E4-3BCC0B24C3AD}" srcOrd="0" destOrd="4" presId="urn:microsoft.com/office/officeart/2005/8/layout/vList2"/>
    <dgm:cxn modelId="{4EF9E0F6-349A-43C4-9A60-01E448114A6B}" type="presParOf" srcId="{847B5AF4-FA06-46F8-B703-44C746975E68}" destId="{D01CE1C4-6687-4A7B-95E8-62C3E1351679}" srcOrd="0" destOrd="0" presId="urn:microsoft.com/office/officeart/2005/8/layout/vList2"/>
    <dgm:cxn modelId="{6B5A8B76-37C8-4B9D-8DB9-EA5D5D168C6D}" type="presParOf" srcId="{847B5AF4-FA06-46F8-B703-44C746975E68}" destId="{129B5FB0-516F-4D70-A9E4-3BCC0B24C3AD}" srcOrd="1" destOrd="0" presId="urn:microsoft.com/office/officeart/2005/8/layout/vList2"/>
    <dgm:cxn modelId="{D7868225-0F1B-4D57-A0D3-4769BBCD1827}" type="presParOf" srcId="{847B5AF4-FA06-46F8-B703-44C746975E68}" destId="{37181196-1E12-44D0-ADFD-1D937C88B082}" srcOrd="2" destOrd="0" presId="urn:microsoft.com/office/officeart/2005/8/layout/vList2"/>
    <dgm:cxn modelId="{F99B78CA-B142-4D1F-B502-79A8D23E66F6}" type="presParOf" srcId="{847B5AF4-FA06-46F8-B703-44C746975E68}" destId="{34283911-4DEC-480D-8AB6-0014E8B55C6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738214-4052-4ADC-9DDD-2FC3C0D2BDDD}" type="doc">
      <dgm:prSet loTypeId="urn:diagrams.loki3.com/Bracket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E591F9C-EB41-459C-A0EE-BE23D037224D}">
      <dgm:prSet phldrT="[Text]" custT="1"/>
      <dgm:spPr>
        <a:solidFill>
          <a:srgbClr val="00CCFF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Functional Requirements</a:t>
          </a:r>
        </a:p>
      </dgm:t>
    </dgm:pt>
    <dgm:pt modelId="{55A06D8D-AA94-459E-8538-E7ADF03EBA9E}" type="parTrans" cxnId="{1E683A0D-E988-42C7-BAFA-F4B49D90148A}">
      <dgm:prSet/>
      <dgm:spPr/>
      <dgm:t>
        <a:bodyPr/>
        <a:lstStyle/>
        <a:p>
          <a:endParaRPr lang="en-US"/>
        </a:p>
      </dgm:t>
    </dgm:pt>
    <dgm:pt modelId="{C5EE95A5-CF6B-4050-8D62-160807EBDE35}" type="sibTrans" cxnId="{1E683A0D-E988-42C7-BAFA-F4B49D90148A}">
      <dgm:prSet/>
      <dgm:spPr/>
      <dgm:t>
        <a:bodyPr/>
        <a:lstStyle/>
        <a:p>
          <a:endParaRPr lang="en-US"/>
        </a:p>
      </dgm:t>
    </dgm:pt>
    <dgm:pt modelId="{C5F972B5-2E9C-450C-A4A2-B06493234D34}">
      <dgm:prSet phldrT="[Text]" custT="1"/>
      <dgm:spPr>
        <a:solidFill>
          <a:srgbClr val="00CCFF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Non-Functional Requirements</a:t>
          </a:r>
        </a:p>
      </dgm:t>
    </dgm:pt>
    <dgm:pt modelId="{5E7D7FA3-4AEE-4AB9-BD2A-F64FAF39859F}" type="parTrans" cxnId="{39933894-73E3-4483-B9B8-1476B3F3F523}">
      <dgm:prSet/>
      <dgm:spPr/>
      <dgm:t>
        <a:bodyPr/>
        <a:lstStyle/>
        <a:p>
          <a:endParaRPr lang="en-US"/>
        </a:p>
      </dgm:t>
    </dgm:pt>
    <dgm:pt modelId="{9586463B-C010-4799-ABB5-F514FAFCBF94}" type="sibTrans" cxnId="{39933894-73E3-4483-B9B8-1476B3F3F523}">
      <dgm:prSet/>
      <dgm:spPr/>
      <dgm:t>
        <a:bodyPr/>
        <a:lstStyle/>
        <a:p>
          <a:endParaRPr lang="en-US"/>
        </a:p>
      </dgm:t>
    </dgm:pt>
    <dgm:pt modelId="{6435D711-A844-4C67-9E75-88CE4F4517A3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AC0F6CF-131F-4D19-8747-6003775ADEC9}" type="parTrans" cxnId="{3177FFD5-125A-434C-B15D-989908348210}">
      <dgm:prSet/>
      <dgm:spPr/>
      <dgm:t>
        <a:bodyPr/>
        <a:lstStyle/>
        <a:p>
          <a:endParaRPr lang="en-US"/>
        </a:p>
      </dgm:t>
    </dgm:pt>
    <dgm:pt modelId="{9E8438C8-E50F-4A2B-8ADA-D3998C0AFC3C}" type="sibTrans" cxnId="{3177FFD5-125A-434C-B15D-989908348210}">
      <dgm:prSet/>
      <dgm:spPr/>
      <dgm:t>
        <a:bodyPr/>
        <a:lstStyle/>
        <a:p>
          <a:endParaRPr lang="en-US"/>
        </a:p>
      </dgm:t>
    </dgm:pt>
    <dgm:pt modelId="{F430C92B-033C-4BB9-AC43-A397FF1BBE1B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Efficient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74993378-4CD3-4847-955C-B360B08B5D7F}" type="parTrans" cxnId="{6AE18B3E-6041-480F-87E7-E3E413EE9123}">
      <dgm:prSet/>
      <dgm:spPr/>
      <dgm:t>
        <a:bodyPr/>
        <a:lstStyle/>
        <a:p>
          <a:endParaRPr lang="en-US"/>
        </a:p>
      </dgm:t>
    </dgm:pt>
    <dgm:pt modelId="{77540FA8-1D9C-40EA-B69F-0D4ED4F14634}" type="sibTrans" cxnId="{6AE18B3E-6041-480F-87E7-E3E413EE9123}">
      <dgm:prSet/>
      <dgm:spPr/>
      <dgm:t>
        <a:bodyPr/>
        <a:lstStyle/>
        <a:p>
          <a:endParaRPr lang="en-US"/>
        </a:p>
      </dgm:t>
    </dgm:pt>
    <dgm:pt modelId="{9438B442-7FBB-413C-AB1F-A995E0F5CDD5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Easy to handle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FF91129B-9EAA-4BDB-8017-112551342E04}" type="parTrans" cxnId="{28CC8296-E96E-449D-8331-04B9E4196649}">
      <dgm:prSet/>
      <dgm:spPr/>
      <dgm:t>
        <a:bodyPr/>
        <a:lstStyle/>
        <a:p>
          <a:endParaRPr lang="en-US"/>
        </a:p>
      </dgm:t>
    </dgm:pt>
    <dgm:pt modelId="{85EBADE2-DCC3-4F29-8934-C09A1A2B61CF}" type="sibTrans" cxnId="{28CC8296-E96E-449D-8331-04B9E4196649}">
      <dgm:prSet/>
      <dgm:spPr/>
      <dgm:t>
        <a:bodyPr/>
        <a:lstStyle/>
        <a:p>
          <a:endParaRPr lang="en-US"/>
        </a:p>
      </dgm:t>
    </dgm:pt>
    <dgm:pt modelId="{5452FABE-07F0-441B-B060-95BAE109DB42}">
      <dgm:prSet custT="1"/>
      <dgm:spPr>
        <a:ln>
          <a:solidFill>
            <a:srgbClr val="009AD0"/>
          </a:solidFill>
        </a:ln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Navigate the robot forward and backward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cs typeface="Arial"/>
          </a:endParaRPr>
        </a:p>
      </dgm:t>
    </dgm:pt>
    <dgm:pt modelId="{4D9F16EF-E56F-4714-9C1A-6DFA668545B5}" type="parTrans" cxnId="{22F9D119-26E8-4B5B-82CA-75C5CE53642E}">
      <dgm:prSet/>
      <dgm:spPr/>
      <dgm:t>
        <a:bodyPr/>
        <a:lstStyle/>
        <a:p>
          <a:endParaRPr lang="en-US"/>
        </a:p>
      </dgm:t>
    </dgm:pt>
    <dgm:pt modelId="{E3D54683-A2D0-4D95-8920-6B6FBECD7398}" type="sibTrans" cxnId="{22F9D119-26E8-4B5B-82CA-75C5CE53642E}">
      <dgm:prSet/>
      <dgm:spPr/>
      <dgm:t>
        <a:bodyPr/>
        <a:lstStyle/>
        <a:p>
          <a:endParaRPr lang="en-US"/>
        </a:p>
      </dgm:t>
    </dgm:pt>
    <dgm:pt modelId="{FA5F652E-9726-41A7-A0DF-FA55606BAC4F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Driving the robot with the computer vision coordinates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434B445-3755-43AC-AC1B-03A80D7D28DB}" type="parTrans" cxnId="{4AF6B201-89FA-41D6-800D-47EF3CDC047C}">
      <dgm:prSet/>
      <dgm:spPr/>
      <dgm:t>
        <a:bodyPr/>
        <a:lstStyle/>
        <a:p>
          <a:endParaRPr lang="en-US"/>
        </a:p>
      </dgm:t>
    </dgm:pt>
    <dgm:pt modelId="{959349B3-163E-4354-9D23-059DF17B64EE}" type="sibTrans" cxnId="{4AF6B201-89FA-41D6-800D-47EF3CDC047C}">
      <dgm:prSet/>
      <dgm:spPr/>
      <dgm:t>
        <a:bodyPr/>
        <a:lstStyle/>
        <a:p>
          <a:endParaRPr lang="en-US"/>
        </a:p>
      </dgm:t>
    </dgm:pt>
    <dgm:pt modelId="{603FBD40-8C48-4BA1-B8D0-CE3D46554A5E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Capability of hazards identification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0C2C0C27-7D82-4383-939C-AD24E15F9B09}" type="parTrans" cxnId="{3F0D60AB-D7C9-4A5B-87E9-E8A22334F318}">
      <dgm:prSet/>
      <dgm:spPr/>
      <dgm:t>
        <a:bodyPr/>
        <a:lstStyle/>
        <a:p>
          <a:endParaRPr lang="en-US"/>
        </a:p>
      </dgm:t>
    </dgm:pt>
    <dgm:pt modelId="{C997E24D-42D8-4C52-B5C0-96A6AB178311}" type="sibTrans" cxnId="{3F0D60AB-D7C9-4A5B-87E9-E8A22334F318}">
      <dgm:prSet/>
      <dgm:spPr/>
      <dgm:t>
        <a:bodyPr/>
        <a:lstStyle/>
        <a:p>
          <a:endParaRPr lang="en-US"/>
        </a:p>
      </dgm:t>
    </dgm:pt>
    <dgm:pt modelId="{FB3FFA56-017F-4F1F-8EAF-AF2D6F495DFE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Drive the robot in manual mode</a:t>
          </a:r>
        </a:p>
      </dgm:t>
    </dgm:pt>
    <dgm:pt modelId="{179A77B5-0243-427F-B6DA-FA77FAC3D3ED}" type="parTrans" cxnId="{496BDA53-BF05-49FE-AF75-9DC7B18421CA}">
      <dgm:prSet/>
      <dgm:spPr/>
      <dgm:t>
        <a:bodyPr/>
        <a:lstStyle/>
        <a:p>
          <a:endParaRPr lang="en-US"/>
        </a:p>
      </dgm:t>
    </dgm:pt>
    <dgm:pt modelId="{3CE24EF5-DACF-4C0E-975E-59CE5650B29C}" type="sibTrans" cxnId="{496BDA53-BF05-49FE-AF75-9DC7B18421CA}">
      <dgm:prSet/>
      <dgm:spPr/>
      <dgm:t>
        <a:bodyPr/>
        <a:lstStyle/>
        <a:p>
          <a:endParaRPr lang="en-US"/>
        </a:p>
      </dgm:t>
    </dgm:pt>
    <dgm:pt modelId="{497645C4-8D7B-4422-A73D-790547C3FF38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</dgm:t>
    </dgm:pt>
    <dgm:pt modelId="{2DE92E28-F36F-4CBF-BD61-528208008903}" type="sibTrans" cxnId="{1C13C9AD-13C0-48E6-97E9-3B93522006CF}">
      <dgm:prSet/>
      <dgm:spPr/>
      <dgm:t>
        <a:bodyPr/>
        <a:lstStyle/>
        <a:p>
          <a:endParaRPr lang="en-US"/>
        </a:p>
      </dgm:t>
    </dgm:pt>
    <dgm:pt modelId="{FB2F28E2-72DE-4BD4-A45A-680AA1018E46}" type="parTrans" cxnId="{1C13C9AD-13C0-48E6-97E9-3B93522006CF}">
      <dgm:prSet/>
      <dgm:spPr/>
      <dgm:t>
        <a:bodyPr/>
        <a:lstStyle/>
        <a:p>
          <a:endParaRPr lang="en-US"/>
        </a:p>
      </dgm:t>
    </dgm:pt>
    <dgm:pt modelId="{8B5E9973-0D42-4D7B-848E-BC164300F3D2}" type="pres">
      <dgm:prSet presAssocID="{78738214-4052-4ADC-9DDD-2FC3C0D2BDDD}" presName="Name0" presStyleCnt="0">
        <dgm:presLayoutVars>
          <dgm:dir/>
          <dgm:animLvl val="lvl"/>
          <dgm:resizeHandles val="exact"/>
        </dgm:presLayoutVars>
      </dgm:prSet>
      <dgm:spPr/>
    </dgm:pt>
    <dgm:pt modelId="{23461F3B-BF3F-4BE6-9020-F00B267F72AD}" type="pres">
      <dgm:prSet presAssocID="{7E591F9C-EB41-459C-A0EE-BE23D037224D}" presName="linNode" presStyleCnt="0"/>
      <dgm:spPr/>
    </dgm:pt>
    <dgm:pt modelId="{CDAF3090-0AA6-4C76-8327-172A68CFEBC3}" type="pres">
      <dgm:prSet presAssocID="{7E591F9C-EB41-459C-A0EE-BE23D037224D}" presName="parTx" presStyleLbl="revTx" presStyleIdx="0" presStyleCnt="2">
        <dgm:presLayoutVars>
          <dgm:chMax val="1"/>
          <dgm:bulletEnabled val="1"/>
        </dgm:presLayoutVars>
      </dgm:prSet>
      <dgm:spPr/>
    </dgm:pt>
    <dgm:pt modelId="{2945E9E8-A82A-431A-9458-0FA2C1A7C94A}" type="pres">
      <dgm:prSet presAssocID="{7E591F9C-EB41-459C-A0EE-BE23D037224D}" presName="bracket" presStyleLbl="parChTrans1D1" presStyleIdx="0" presStyleCnt="2"/>
      <dgm:spPr>
        <a:ln>
          <a:solidFill>
            <a:srgbClr val="009AD0"/>
          </a:solidFill>
        </a:ln>
      </dgm:spPr>
    </dgm:pt>
    <dgm:pt modelId="{486233F8-95AA-4BB9-B529-55763DC5EC97}" type="pres">
      <dgm:prSet presAssocID="{7E591F9C-EB41-459C-A0EE-BE23D037224D}" presName="spH" presStyleCnt="0"/>
      <dgm:spPr/>
    </dgm:pt>
    <dgm:pt modelId="{A78AE057-FDFB-405E-9D57-8F91A67EBB59}" type="pres">
      <dgm:prSet presAssocID="{7E591F9C-EB41-459C-A0EE-BE23D037224D}" presName="desTx" presStyleLbl="node1" presStyleIdx="0" presStyleCnt="2" custScaleY="114885">
        <dgm:presLayoutVars>
          <dgm:bulletEnabled val="1"/>
        </dgm:presLayoutVars>
      </dgm:prSet>
      <dgm:spPr/>
    </dgm:pt>
    <dgm:pt modelId="{79291B26-D5F9-45C5-A429-97648C62CADA}" type="pres">
      <dgm:prSet presAssocID="{C5EE95A5-CF6B-4050-8D62-160807EBDE35}" presName="spV" presStyleCnt="0"/>
      <dgm:spPr/>
    </dgm:pt>
    <dgm:pt modelId="{652B2944-9D95-4350-8BF4-50E5A0DADE84}" type="pres">
      <dgm:prSet presAssocID="{C5F972B5-2E9C-450C-A4A2-B06493234D34}" presName="linNode" presStyleCnt="0"/>
      <dgm:spPr/>
    </dgm:pt>
    <dgm:pt modelId="{06BF5607-9840-45C3-AD43-33099A9F6972}" type="pres">
      <dgm:prSet presAssocID="{C5F972B5-2E9C-450C-A4A2-B06493234D34}" presName="parTx" presStyleLbl="revTx" presStyleIdx="1" presStyleCnt="2">
        <dgm:presLayoutVars>
          <dgm:chMax val="1"/>
          <dgm:bulletEnabled val="1"/>
        </dgm:presLayoutVars>
      </dgm:prSet>
      <dgm:spPr/>
    </dgm:pt>
    <dgm:pt modelId="{08015475-7F1B-485B-B322-80EA6AA710AC}" type="pres">
      <dgm:prSet presAssocID="{C5F972B5-2E9C-450C-A4A2-B06493234D34}" presName="bracket" presStyleLbl="parChTrans1D1" presStyleIdx="1" presStyleCnt="2"/>
      <dgm:spPr>
        <a:ln>
          <a:solidFill>
            <a:srgbClr val="009AD0"/>
          </a:solidFill>
        </a:ln>
      </dgm:spPr>
    </dgm:pt>
    <dgm:pt modelId="{F7F66474-3BD7-4DCE-8453-105A4E8B57B9}" type="pres">
      <dgm:prSet presAssocID="{C5F972B5-2E9C-450C-A4A2-B06493234D34}" presName="spH" presStyleCnt="0"/>
      <dgm:spPr/>
    </dgm:pt>
    <dgm:pt modelId="{FE07A91A-A2F4-4878-8133-59032D837DB9}" type="pres">
      <dgm:prSet presAssocID="{C5F972B5-2E9C-450C-A4A2-B06493234D34}" presName="desTx" presStyleLbl="node1" presStyleIdx="1" presStyleCnt="2">
        <dgm:presLayoutVars>
          <dgm:bulletEnabled val="1"/>
        </dgm:presLayoutVars>
      </dgm:prSet>
      <dgm:spPr>
        <a:xfrm>
          <a:off x="3587824" y="853118"/>
          <a:ext cx="7624126" cy="1331065"/>
        </a:xfrm>
        <a:prstGeom prst="rect">
          <a:avLst/>
        </a:prstGeom>
      </dgm:spPr>
    </dgm:pt>
  </dgm:ptLst>
  <dgm:cxnLst>
    <dgm:cxn modelId="{4AF6B201-89FA-41D6-800D-47EF3CDC047C}" srcId="{7E591F9C-EB41-459C-A0EE-BE23D037224D}" destId="{FA5F652E-9726-41A7-A0DF-FA55606BAC4F}" srcOrd="1" destOrd="0" parTransId="{A434B445-3755-43AC-AC1B-03A80D7D28DB}" sibTransId="{959349B3-163E-4354-9D23-059DF17B64EE}"/>
    <dgm:cxn modelId="{C52C3B03-C9AC-4398-91D5-C525B484CEFA}" type="presOf" srcId="{C5F972B5-2E9C-450C-A4A2-B06493234D34}" destId="{06BF5607-9840-45C3-AD43-33099A9F6972}" srcOrd="0" destOrd="0" presId="urn:diagrams.loki3.com/BracketList"/>
    <dgm:cxn modelId="{1E683A0D-E988-42C7-BAFA-F4B49D90148A}" srcId="{78738214-4052-4ADC-9DDD-2FC3C0D2BDDD}" destId="{7E591F9C-EB41-459C-A0EE-BE23D037224D}" srcOrd="0" destOrd="0" parTransId="{55A06D8D-AA94-459E-8538-E7ADF03EBA9E}" sibTransId="{C5EE95A5-CF6B-4050-8D62-160807EBDE35}"/>
    <dgm:cxn modelId="{22F9D119-26E8-4B5B-82CA-75C5CE53642E}" srcId="{7E591F9C-EB41-459C-A0EE-BE23D037224D}" destId="{5452FABE-07F0-441B-B060-95BAE109DB42}" srcOrd="0" destOrd="0" parTransId="{4D9F16EF-E56F-4714-9C1A-6DFA668545B5}" sibTransId="{E3D54683-A2D0-4D95-8920-6B6FBECD7398}"/>
    <dgm:cxn modelId="{9C33011C-AB5E-442C-90E9-4E72A14DA4D1}" type="presOf" srcId="{5452FABE-07F0-441B-B060-95BAE109DB42}" destId="{A78AE057-FDFB-405E-9D57-8F91A67EBB59}" srcOrd="0" destOrd="0" presId="urn:diagrams.loki3.com/BracketList"/>
    <dgm:cxn modelId="{6DA47326-7076-46C5-B240-09F63D1D4707}" type="presOf" srcId="{78738214-4052-4ADC-9DDD-2FC3C0D2BDDD}" destId="{8B5E9973-0D42-4D7B-848E-BC164300F3D2}" srcOrd="0" destOrd="0" presId="urn:diagrams.loki3.com/BracketList"/>
    <dgm:cxn modelId="{6AE18B3E-6041-480F-87E7-E3E413EE9123}" srcId="{C5F972B5-2E9C-450C-A4A2-B06493234D34}" destId="{F430C92B-033C-4BB9-AC43-A397FF1BBE1B}" srcOrd="2" destOrd="0" parTransId="{74993378-4CD3-4847-955C-B360B08B5D7F}" sibTransId="{77540FA8-1D9C-40EA-B69F-0D4ED4F14634}"/>
    <dgm:cxn modelId="{FC31F140-50AA-4525-9E51-A9494BADF2E2}" type="presOf" srcId="{F430C92B-033C-4BB9-AC43-A397FF1BBE1B}" destId="{FE07A91A-A2F4-4878-8133-59032D837DB9}" srcOrd="0" destOrd="2" presId="urn:diagrams.loki3.com/BracketList"/>
    <dgm:cxn modelId="{479E9C46-4AF3-4FC5-A586-B187019B4F72}" type="presOf" srcId="{FA5F652E-9726-41A7-A0DF-FA55606BAC4F}" destId="{A78AE057-FDFB-405E-9D57-8F91A67EBB59}" srcOrd="0" destOrd="1" presId="urn:diagrams.loki3.com/BracketList"/>
    <dgm:cxn modelId="{5872EA4C-1D10-441A-8515-AE344A9E10C2}" type="presOf" srcId="{497645C4-8D7B-4422-A73D-790547C3FF38}" destId="{FE07A91A-A2F4-4878-8133-59032D837DB9}" srcOrd="0" destOrd="1" presId="urn:diagrams.loki3.com/BracketList"/>
    <dgm:cxn modelId="{496BDA53-BF05-49FE-AF75-9DC7B18421CA}" srcId="{7E591F9C-EB41-459C-A0EE-BE23D037224D}" destId="{FB3FFA56-017F-4F1F-8EAF-AF2D6F495DFE}" srcOrd="2" destOrd="0" parTransId="{179A77B5-0243-427F-B6DA-FA77FAC3D3ED}" sibTransId="{3CE24EF5-DACF-4C0E-975E-59CE5650B29C}"/>
    <dgm:cxn modelId="{9EE2CD56-3DD6-45B3-8D36-3679B866AF26}" type="presOf" srcId="{603FBD40-8C48-4BA1-B8D0-CE3D46554A5E}" destId="{A78AE057-FDFB-405E-9D57-8F91A67EBB59}" srcOrd="0" destOrd="3" presId="urn:diagrams.loki3.com/BracketList"/>
    <dgm:cxn modelId="{83DD2084-9D3F-4B21-8174-D197748CCAA2}" type="presOf" srcId="{6435D711-A844-4C67-9E75-88CE4F4517A3}" destId="{FE07A91A-A2F4-4878-8133-59032D837DB9}" srcOrd="0" destOrd="0" presId="urn:diagrams.loki3.com/BracketList"/>
    <dgm:cxn modelId="{697D9085-ECE3-479E-A551-54190EB7B95E}" type="presOf" srcId="{FB3FFA56-017F-4F1F-8EAF-AF2D6F495DFE}" destId="{A78AE057-FDFB-405E-9D57-8F91A67EBB59}" srcOrd="0" destOrd="2" presId="urn:diagrams.loki3.com/BracketList"/>
    <dgm:cxn modelId="{39933894-73E3-4483-B9B8-1476B3F3F523}" srcId="{78738214-4052-4ADC-9DDD-2FC3C0D2BDDD}" destId="{C5F972B5-2E9C-450C-A4A2-B06493234D34}" srcOrd="1" destOrd="0" parTransId="{5E7D7FA3-4AEE-4AB9-BD2A-F64FAF39859F}" sibTransId="{9586463B-C010-4799-ABB5-F514FAFCBF94}"/>
    <dgm:cxn modelId="{28CC8296-E96E-449D-8331-04B9E4196649}" srcId="{C5F972B5-2E9C-450C-A4A2-B06493234D34}" destId="{9438B442-7FBB-413C-AB1F-A995E0F5CDD5}" srcOrd="3" destOrd="0" parTransId="{FF91129B-9EAA-4BDB-8017-112551342E04}" sibTransId="{85EBADE2-DCC3-4F29-8934-C09A1A2B61CF}"/>
    <dgm:cxn modelId="{1E6D0F9E-91B3-46B9-980D-F36FABA14162}" type="presOf" srcId="{9438B442-7FBB-413C-AB1F-A995E0F5CDD5}" destId="{FE07A91A-A2F4-4878-8133-59032D837DB9}" srcOrd="0" destOrd="3" presId="urn:diagrams.loki3.com/BracketList"/>
    <dgm:cxn modelId="{3F0D60AB-D7C9-4A5B-87E9-E8A22334F318}" srcId="{7E591F9C-EB41-459C-A0EE-BE23D037224D}" destId="{603FBD40-8C48-4BA1-B8D0-CE3D46554A5E}" srcOrd="3" destOrd="0" parTransId="{0C2C0C27-7D82-4383-939C-AD24E15F9B09}" sibTransId="{C997E24D-42D8-4C52-B5C0-96A6AB178311}"/>
    <dgm:cxn modelId="{1C13C9AD-13C0-48E6-97E9-3B93522006CF}" srcId="{C5F972B5-2E9C-450C-A4A2-B06493234D34}" destId="{497645C4-8D7B-4422-A73D-790547C3FF38}" srcOrd="1" destOrd="0" parTransId="{FB2F28E2-72DE-4BD4-A45A-680AA1018E46}" sibTransId="{2DE92E28-F36F-4CBF-BD61-528208008903}"/>
    <dgm:cxn modelId="{3177FFD5-125A-434C-B15D-989908348210}" srcId="{C5F972B5-2E9C-450C-A4A2-B06493234D34}" destId="{6435D711-A844-4C67-9E75-88CE4F4517A3}" srcOrd="0" destOrd="0" parTransId="{AAC0F6CF-131F-4D19-8747-6003775ADEC9}" sibTransId="{9E8438C8-E50F-4A2B-8ADA-D3998C0AFC3C}"/>
    <dgm:cxn modelId="{A32693EC-C453-48D8-8F3E-10B927276D3C}" type="presOf" srcId="{7E591F9C-EB41-459C-A0EE-BE23D037224D}" destId="{CDAF3090-0AA6-4C76-8327-172A68CFEBC3}" srcOrd="0" destOrd="0" presId="urn:diagrams.loki3.com/BracketList"/>
    <dgm:cxn modelId="{5C27D633-B3C7-4092-8B6C-A402DA3A1505}" type="presParOf" srcId="{8B5E9973-0D42-4D7B-848E-BC164300F3D2}" destId="{23461F3B-BF3F-4BE6-9020-F00B267F72AD}" srcOrd="0" destOrd="0" presId="urn:diagrams.loki3.com/BracketList"/>
    <dgm:cxn modelId="{98B45A82-805B-48EF-AC0A-43D5072D1D4F}" type="presParOf" srcId="{23461F3B-BF3F-4BE6-9020-F00B267F72AD}" destId="{CDAF3090-0AA6-4C76-8327-172A68CFEBC3}" srcOrd="0" destOrd="0" presId="urn:diagrams.loki3.com/BracketList"/>
    <dgm:cxn modelId="{905CFC7B-E079-45AA-BD71-CB8798586C3E}" type="presParOf" srcId="{23461F3B-BF3F-4BE6-9020-F00B267F72AD}" destId="{2945E9E8-A82A-431A-9458-0FA2C1A7C94A}" srcOrd="1" destOrd="0" presId="urn:diagrams.loki3.com/BracketList"/>
    <dgm:cxn modelId="{84A4A43F-E1F5-4176-B98F-77E753BA66F6}" type="presParOf" srcId="{23461F3B-BF3F-4BE6-9020-F00B267F72AD}" destId="{486233F8-95AA-4BB9-B529-55763DC5EC97}" srcOrd="2" destOrd="0" presId="urn:diagrams.loki3.com/BracketList"/>
    <dgm:cxn modelId="{1B3868E7-4735-49FD-B8AD-417359A55A24}" type="presParOf" srcId="{23461F3B-BF3F-4BE6-9020-F00B267F72AD}" destId="{A78AE057-FDFB-405E-9D57-8F91A67EBB59}" srcOrd="3" destOrd="0" presId="urn:diagrams.loki3.com/BracketList"/>
    <dgm:cxn modelId="{3845A7B2-F556-483B-96E6-4F0C47419280}" type="presParOf" srcId="{8B5E9973-0D42-4D7B-848E-BC164300F3D2}" destId="{79291B26-D5F9-45C5-A429-97648C62CADA}" srcOrd="1" destOrd="0" presId="urn:diagrams.loki3.com/BracketList"/>
    <dgm:cxn modelId="{56EE5E1A-5B81-4B38-85D0-CDDEAAEA340D}" type="presParOf" srcId="{8B5E9973-0D42-4D7B-848E-BC164300F3D2}" destId="{652B2944-9D95-4350-8BF4-50E5A0DADE84}" srcOrd="2" destOrd="0" presId="urn:diagrams.loki3.com/BracketList"/>
    <dgm:cxn modelId="{A4CA636E-41E8-4CE6-B387-E4344B67ED83}" type="presParOf" srcId="{652B2944-9D95-4350-8BF4-50E5A0DADE84}" destId="{06BF5607-9840-45C3-AD43-33099A9F6972}" srcOrd="0" destOrd="0" presId="urn:diagrams.loki3.com/BracketList"/>
    <dgm:cxn modelId="{E0D9223B-63A9-43CC-B820-A4A38CC6A29A}" type="presParOf" srcId="{652B2944-9D95-4350-8BF4-50E5A0DADE84}" destId="{08015475-7F1B-485B-B322-80EA6AA710AC}" srcOrd="1" destOrd="0" presId="urn:diagrams.loki3.com/BracketList"/>
    <dgm:cxn modelId="{3526DC69-88B1-4907-B89D-8A70C3718721}" type="presParOf" srcId="{652B2944-9D95-4350-8BF4-50E5A0DADE84}" destId="{F7F66474-3BD7-4DCE-8453-105A4E8B57B9}" srcOrd="2" destOrd="0" presId="urn:diagrams.loki3.com/BracketList"/>
    <dgm:cxn modelId="{0234A708-A738-4B78-B387-1323A8B9180C}" type="presParOf" srcId="{652B2944-9D95-4350-8BF4-50E5A0DADE84}" destId="{FE07A91A-A2F4-4878-8133-59032D837DB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8880" custLinFactNeighborY="51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4AFDF2-BF1B-4F06-A8A4-B675AEED7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4628D-3608-4D0E-AC0E-132CA8CCCFE6}">
      <dgm:prSet custT="1"/>
      <dgm:spPr>
        <a:solidFill>
          <a:srgbClr val="004599"/>
        </a:solidFill>
      </dgm:spPr>
      <dgm:t>
        <a:bodyPr/>
        <a:lstStyle/>
        <a:p>
          <a:pPr rtl="0"/>
          <a:r>
            <a:rPr lang="en-US" sz="2000" b="1"/>
            <a:t>Technologies</a:t>
          </a:r>
          <a:endParaRPr lang="en-US" sz="2000"/>
        </a:p>
      </dgm:t>
    </dgm:pt>
    <dgm:pt modelId="{E5D51F43-EA1E-44CD-828B-A237695D3FF7}" type="parTrans" cxnId="{4D690711-C7CD-4BD1-A2B6-F9771E0DF9C7}">
      <dgm:prSet/>
      <dgm:spPr/>
      <dgm:t>
        <a:bodyPr/>
        <a:lstStyle/>
        <a:p>
          <a:endParaRPr lang="en-US"/>
        </a:p>
      </dgm:t>
    </dgm:pt>
    <dgm:pt modelId="{61B390D7-37F1-444C-90C2-BD34D1BDE292}" type="sibTrans" cxnId="{4D690711-C7CD-4BD1-A2B6-F9771E0DF9C7}">
      <dgm:prSet/>
      <dgm:spPr/>
      <dgm:t>
        <a:bodyPr/>
        <a:lstStyle/>
        <a:p>
          <a:endParaRPr lang="en-US"/>
        </a:p>
      </dgm:t>
    </dgm:pt>
    <dgm:pt modelId="{1DFE556D-C93B-4AE9-B3FF-3AA9E0895704}">
      <dgm:prSet custT="1"/>
      <dgm:spPr/>
      <dgm:t>
        <a:bodyPr/>
        <a:lstStyle/>
        <a:p>
          <a:pPr rtl="0"/>
          <a:r>
            <a:rPr lang="en-US" sz="1800">
              <a:latin typeface="+mn-lt"/>
            </a:rPr>
            <a:t>Python</a:t>
          </a:r>
        </a:p>
      </dgm:t>
    </dgm:pt>
    <dgm:pt modelId="{EE0ABEA8-5E6A-46CD-BA27-A10AAB97043A}" type="parTrans" cxnId="{863E482A-3DE5-4D2D-9328-F8A9424A5BD3}">
      <dgm:prSet/>
      <dgm:spPr/>
      <dgm:t>
        <a:bodyPr/>
        <a:lstStyle/>
        <a:p>
          <a:endParaRPr lang="en-US"/>
        </a:p>
      </dgm:t>
    </dgm:pt>
    <dgm:pt modelId="{E66A2AF4-F520-48A1-AE1B-81078127339C}" type="sibTrans" cxnId="{863E482A-3DE5-4D2D-9328-F8A9424A5BD3}">
      <dgm:prSet/>
      <dgm:spPr/>
      <dgm:t>
        <a:bodyPr/>
        <a:lstStyle/>
        <a:p>
          <a:endParaRPr lang="en-US"/>
        </a:p>
      </dgm:t>
    </dgm:pt>
    <dgm:pt modelId="{2099F242-8B87-41DC-8030-3BC6E0F3423C}">
      <dgm:prSet custT="1"/>
      <dgm:spPr/>
      <dgm:t>
        <a:bodyPr/>
        <a:lstStyle/>
        <a:p>
          <a:r>
            <a:rPr lang="en-US" sz="1800"/>
            <a:t>TensorFlow</a:t>
          </a:r>
          <a:r>
            <a:rPr lang="en-US" sz="1800">
              <a:latin typeface="Calibri Light" panose="020F0302020204030204"/>
            </a:rPr>
            <a:t> </a:t>
          </a:r>
          <a:endParaRPr lang="en-US" sz="1800">
            <a:latin typeface="+mn-lt"/>
          </a:endParaRPr>
        </a:p>
      </dgm:t>
    </dgm:pt>
    <dgm:pt modelId="{35458976-25F3-4BC8-B2F8-881D51CFA59A}" type="parTrans" cxnId="{4F50D689-8780-49CB-8E9C-D43CB1DEB1E6}">
      <dgm:prSet/>
      <dgm:spPr/>
      <dgm:t>
        <a:bodyPr/>
        <a:lstStyle/>
        <a:p>
          <a:endParaRPr lang="en-US"/>
        </a:p>
      </dgm:t>
    </dgm:pt>
    <dgm:pt modelId="{BCA39F86-9157-4833-8330-45B1642C658F}" type="sibTrans" cxnId="{4F50D689-8780-49CB-8E9C-D43CB1DEB1E6}">
      <dgm:prSet/>
      <dgm:spPr/>
      <dgm:t>
        <a:bodyPr/>
        <a:lstStyle/>
        <a:p>
          <a:endParaRPr lang="en-US"/>
        </a:p>
      </dgm:t>
    </dgm:pt>
    <dgm:pt modelId="{CF235686-283D-40C1-A056-C1315FDAFB27}">
      <dgm:prSet custT="1"/>
      <dgm:spPr/>
      <dgm:t>
        <a:bodyPr/>
        <a:lstStyle/>
        <a:p>
          <a:r>
            <a:rPr lang="en-US" sz="1800">
              <a:latin typeface="+mn-lt"/>
            </a:rPr>
            <a:t>OpenCV</a:t>
          </a:r>
        </a:p>
      </dgm:t>
    </dgm:pt>
    <dgm:pt modelId="{BBE01EAD-DF14-49E7-BEC2-60C2478CE725}" type="parTrans" cxnId="{7E402C1F-F2E7-466A-B727-D14686A178AC}">
      <dgm:prSet/>
      <dgm:spPr/>
      <dgm:t>
        <a:bodyPr/>
        <a:lstStyle/>
        <a:p>
          <a:endParaRPr lang="en-US"/>
        </a:p>
      </dgm:t>
    </dgm:pt>
    <dgm:pt modelId="{7D75FA45-DA67-470C-BB82-8F688991ED83}" type="sibTrans" cxnId="{7E402C1F-F2E7-466A-B727-D14686A178AC}">
      <dgm:prSet/>
      <dgm:spPr/>
      <dgm:t>
        <a:bodyPr/>
        <a:lstStyle/>
        <a:p>
          <a:endParaRPr lang="en-US"/>
        </a:p>
      </dgm:t>
    </dgm:pt>
    <dgm:pt modelId="{343AED5B-3EC7-4C83-82C5-0C3BCC222790}">
      <dgm:prSet custT="1"/>
      <dgm:spPr/>
      <dgm:t>
        <a:bodyPr/>
        <a:lstStyle/>
        <a:p>
          <a:r>
            <a:rPr lang="en-US" sz="1800">
              <a:latin typeface="+mn-lt"/>
            </a:rPr>
            <a:t>ROS</a:t>
          </a:r>
        </a:p>
      </dgm:t>
    </dgm:pt>
    <dgm:pt modelId="{282F5B97-9E47-4F4D-9168-C0FB67F33383}" type="parTrans" cxnId="{A02260F2-84E2-41F6-9BEE-413AB9AA260A}">
      <dgm:prSet/>
      <dgm:spPr/>
      <dgm:t>
        <a:bodyPr/>
        <a:lstStyle/>
        <a:p>
          <a:endParaRPr lang="en-US"/>
        </a:p>
      </dgm:t>
    </dgm:pt>
    <dgm:pt modelId="{28874D4B-ACFB-4D2B-B2D4-BF685FD52405}" type="sibTrans" cxnId="{A02260F2-84E2-41F6-9BEE-413AB9AA260A}">
      <dgm:prSet/>
      <dgm:spPr/>
      <dgm:t>
        <a:bodyPr/>
        <a:lstStyle/>
        <a:p>
          <a:endParaRPr lang="en-US"/>
        </a:p>
      </dgm:t>
    </dgm:pt>
    <dgm:pt modelId="{84DC2E1D-6870-4EFC-81EC-CB83903ABD87}">
      <dgm:prSet custT="1"/>
      <dgm:spPr/>
      <dgm:t>
        <a:bodyPr/>
        <a:lstStyle/>
        <a:p>
          <a:r>
            <a:rPr lang="en-US" sz="1800" err="1">
              <a:latin typeface="+mn-lt"/>
            </a:rPr>
            <a:t>Qgis</a:t>
          </a:r>
          <a:endParaRPr lang="en-US" sz="1800">
            <a:latin typeface="+mn-lt"/>
          </a:endParaRPr>
        </a:p>
      </dgm:t>
    </dgm:pt>
    <dgm:pt modelId="{9CEFE960-F554-416D-BECF-5E40027C6F6D}" type="parTrans" cxnId="{50B08793-8DE3-4CCD-A825-A05C2DDC1944}">
      <dgm:prSet/>
      <dgm:spPr/>
      <dgm:t>
        <a:bodyPr/>
        <a:lstStyle/>
        <a:p>
          <a:endParaRPr lang="en-US"/>
        </a:p>
      </dgm:t>
    </dgm:pt>
    <dgm:pt modelId="{0D5A0371-E237-4821-A87D-74D39E1ED09B}" type="sibTrans" cxnId="{50B08793-8DE3-4CCD-A825-A05C2DDC1944}">
      <dgm:prSet/>
      <dgm:spPr/>
      <dgm:t>
        <a:bodyPr/>
        <a:lstStyle/>
        <a:p>
          <a:endParaRPr lang="en-US"/>
        </a:p>
      </dgm:t>
    </dgm:pt>
    <dgm:pt modelId="{E4606F97-B0A8-4284-9B43-7D3ED0924758}">
      <dgm:prSet custT="1"/>
      <dgm:spPr/>
      <dgm:t>
        <a:bodyPr/>
        <a:lstStyle/>
        <a:p>
          <a:r>
            <a:rPr lang="en-US" sz="1800" err="1">
              <a:latin typeface="+mn-lt"/>
            </a:rPr>
            <a:t>Keras</a:t>
          </a:r>
          <a:endParaRPr lang="en-US" sz="1800">
            <a:latin typeface="+mn-lt"/>
          </a:endParaRPr>
        </a:p>
      </dgm:t>
    </dgm:pt>
    <dgm:pt modelId="{D929D833-1355-4688-A3FB-904847D46A5C}" type="parTrans" cxnId="{2C9737A5-B9AC-415D-919E-AE68D9F366B0}">
      <dgm:prSet/>
      <dgm:spPr/>
      <dgm:t>
        <a:bodyPr/>
        <a:lstStyle/>
        <a:p>
          <a:endParaRPr lang="en-US"/>
        </a:p>
      </dgm:t>
    </dgm:pt>
    <dgm:pt modelId="{F86863A9-6E06-4093-953A-9A3AA2775012}" type="sibTrans" cxnId="{2C9737A5-B9AC-415D-919E-AE68D9F366B0}">
      <dgm:prSet/>
      <dgm:spPr/>
      <dgm:t>
        <a:bodyPr/>
        <a:lstStyle/>
        <a:p>
          <a:endParaRPr lang="en-US"/>
        </a:p>
      </dgm:t>
    </dgm:pt>
    <dgm:pt modelId="{3E2E00DC-3B8F-4C0D-9363-9AC3FBA9A8BD}">
      <dgm:prSet custT="1"/>
      <dgm:spPr/>
      <dgm:t>
        <a:bodyPr/>
        <a:lstStyle/>
        <a:p>
          <a:r>
            <a:rPr lang="en-US" sz="1800" err="1">
              <a:latin typeface="+mn-lt"/>
            </a:rPr>
            <a:t>Vscode</a:t>
          </a:r>
          <a:endParaRPr lang="en-US" sz="1800">
            <a:latin typeface="+mn-lt"/>
          </a:endParaRPr>
        </a:p>
      </dgm:t>
    </dgm:pt>
    <dgm:pt modelId="{D98033E7-27B3-45FB-B801-D658994CCDD0}" type="parTrans" cxnId="{BB82ADFC-452D-4805-B4BB-3D8ECADE6BB4}">
      <dgm:prSet/>
      <dgm:spPr/>
      <dgm:t>
        <a:bodyPr/>
        <a:lstStyle/>
        <a:p>
          <a:endParaRPr lang="en-US"/>
        </a:p>
      </dgm:t>
    </dgm:pt>
    <dgm:pt modelId="{09583011-CA67-48AD-8ADC-E229FB8F21ED}" type="sibTrans" cxnId="{BB82ADFC-452D-4805-B4BB-3D8ECADE6BB4}">
      <dgm:prSet/>
      <dgm:spPr/>
      <dgm:t>
        <a:bodyPr/>
        <a:lstStyle/>
        <a:p>
          <a:endParaRPr lang="en-US"/>
        </a:p>
      </dgm:t>
    </dgm:pt>
    <dgm:pt modelId="{0CDADBCA-9252-4ED5-8897-8A8F5CABD143}">
      <dgm:prSet custT="1"/>
      <dgm:spPr/>
      <dgm:t>
        <a:bodyPr/>
        <a:lstStyle/>
        <a:p>
          <a:r>
            <a:rPr lang="en-US" sz="1800">
              <a:latin typeface="+mn-lt"/>
            </a:rPr>
            <a:t>Google </a:t>
          </a:r>
          <a:r>
            <a:rPr lang="en-US" sz="1800" err="1">
              <a:latin typeface="+mn-lt"/>
            </a:rPr>
            <a:t>Colab</a:t>
          </a:r>
          <a:endParaRPr lang="en-US" sz="1800">
            <a:latin typeface="+mn-lt"/>
          </a:endParaRPr>
        </a:p>
      </dgm:t>
    </dgm:pt>
    <dgm:pt modelId="{E501EF2C-440A-4E8B-9956-B300EFA34FC5}" type="parTrans" cxnId="{2247E792-BC73-4DD5-80E8-57F6035B8A7D}">
      <dgm:prSet/>
      <dgm:spPr/>
      <dgm:t>
        <a:bodyPr/>
        <a:lstStyle/>
        <a:p>
          <a:endParaRPr lang="en-US"/>
        </a:p>
      </dgm:t>
    </dgm:pt>
    <dgm:pt modelId="{0E02B60E-E830-411E-A7B4-C9381DA73CE6}" type="sibTrans" cxnId="{2247E792-BC73-4DD5-80E8-57F6035B8A7D}">
      <dgm:prSet/>
      <dgm:spPr/>
      <dgm:t>
        <a:bodyPr/>
        <a:lstStyle/>
        <a:p>
          <a:endParaRPr lang="en-US"/>
        </a:p>
      </dgm:t>
    </dgm:pt>
    <dgm:pt modelId="{847B5AF4-FA06-46F8-B703-44C746975E68}" type="pres">
      <dgm:prSet presAssocID="{FB4AFDF2-BF1B-4F06-A8A4-B675AEED7ACB}" presName="linear" presStyleCnt="0">
        <dgm:presLayoutVars>
          <dgm:animLvl val="lvl"/>
          <dgm:resizeHandles val="exact"/>
        </dgm:presLayoutVars>
      </dgm:prSet>
      <dgm:spPr/>
    </dgm:pt>
    <dgm:pt modelId="{D01CE1C4-6687-4A7B-95E8-62C3E1351679}" type="pres">
      <dgm:prSet presAssocID="{5E24628D-3608-4D0E-AC0E-132CA8CCCFE6}" presName="parentText" presStyleLbl="node1" presStyleIdx="0" presStyleCnt="1" custLinFactNeighborX="180" custLinFactNeighborY="-2835">
        <dgm:presLayoutVars>
          <dgm:chMax val="0"/>
          <dgm:bulletEnabled val="1"/>
        </dgm:presLayoutVars>
      </dgm:prSet>
      <dgm:spPr/>
    </dgm:pt>
    <dgm:pt modelId="{129B5FB0-516F-4D70-A9E4-3BCC0B24C3AD}" type="pres">
      <dgm:prSet presAssocID="{5E24628D-3608-4D0E-AC0E-132CA8CCCFE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690711-C7CD-4BD1-A2B6-F9771E0DF9C7}" srcId="{FB4AFDF2-BF1B-4F06-A8A4-B675AEED7ACB}" destId="{5E24628D-3608-4D0E-AC0E-132CA8CCCFE6}" srcOrd="0" destOrd="0" parTransId="{E5D51F43-EA1E-44CD-828B-A237695D3FF7}" sibTransId="{61B390D7-37F1-444C-90C2-BD34D1BDE292}"/>
    <dgm:cxn modelId="{7E402C1F-F2E7-466A-B727-D14686A178AC}" srcId="{5E24628D-3608-4D0E-AC0E-132CA8CCCFE6}" destId="{CF235686-283D-40C1-A056-C1315FDAFB27}" srcOrd="2" destOrd="0" parTransId="{BBE01EAD-DF14-49E7-BEC2-60C2478CE725}" sibTransId="{7D75FA45-DA67-470C-BB82-8F688991ED83}"/>
    <dgm:cxn modelId="{863E482A-3DE5-4D2D-9328-F8A9424A5BD3}" srcId="{5E24628D-3608-4D0E-AC0E-132CA8CCCFE6}" destId="{1DFE556D-C93B-4AE9-B3FF-3AA9E0895704}" srcOrd="0" destOrd="0" parTransId="{EE0ABEA8-5E6A-46CD-BA27-A10AAB97043A}" sibTransId="{E66A2AF4-F520-48A1-AE1B-81078127339C}"/>
    <dgm:cxn modelId="{5923C843-6EC7-455E-A19A-261CA8101792}" type="presOf" srcId="{343AED5B-3EC7-4C83-82C5-0C3BCC222790}" destId="{129B5FB0-516F-4D70-A9E4-3BCC0B24C3AD}" srcOrd="0" destOrd="4" presId="urn:microsoft.com/office/officeart/2005/8/layout/vList2"/>
    <dgm:cxn modelId="{6111154E-D2BF-4DFB-8B35-59E5AE6AFC0E}" type="presOf" srcId="{2099F242-8B87-41DC-8030-3BC6E0F3423C}" destId="{129B5FB0-516F-4D70-A9E4-3BCC0B24C3AD}" srcOrd="0" destOrd="1" presId="urn:microsoft.com/office/officeart/2005/8/layout/vList2"/>
    <dgm:cxn modelId="{C3BF9657-3345-4C57-B1B9-305ABC67B4EC}" type="presOf" srcId="{FB4AFDF2-BF1B-4F06-A8A4-B675AEED7ACB}" destId="{847B5AF4-FA06-46F8-B703-44C746975E68}" srcOrd="0" destOrd="0" presId="urn:microsoft.com/office/officeart/2005/8/layout/vList2"/>
    <dgm:cxn modelId="{DF9BAC58-03A8-47AF-B30F-567D5E540154}" type="presOf" srcId="{CF235686-283D-40C1-A056-C1315FDAFB27}" destId="{129B5FB0-516F-4D70-A9E4-3BCC0B24C3AD}" srcOrd="0" destOrd="2" presId="urn:microsoft.com/office/officeart/2005/8/layout/vList2"/>
    <dgm:cxn modelId="{4F50D689-8780-49CB-8E9C-D43CB1DEB1E6}" srcId="{5E24628D-3608-4D0E-AC0E-132CA8CCCFE6}" destId="{2099F242-8B87-41DC-8030-3BC6E0F3423C}" srcOrd="1" destOrd="0" parTransId="{35458976-25F3-4BC8-B2F8-881D51CFA59A}" sibTransId="{BCA39F86-9157-4833-8330-45B1642C658F}"/>
    <dgm:cxn modelId="{2BD5538C-A880-46E9-B8E3-CF95D273815A}" type="presOf" srcId="{0CDADBCA-9252-4ED5-8897-8A8F5CABD143}" destId="{129B5FB0-516F-4D70-A9E4-3BCC0B24C3AD}" srcOrd="0" destOrd="7" presId="urn:microsoft.com/office/officeart/2005/8/layout/vList2"/>
    <dgm:cxn modelId="{2247E792-BC73-4DD5-80E8-57F6035B8A7D}" srcId="{5E24628D-3608-4D0E-AC0E-132CA8CCCFE6}" destId="{0CDADBCA-9252-4ED5-8897-8A8F5CABD143}" srcOrd="7" destOrd="0" parTransId="{E501EF2C-440A-4E8B-9956-B300EFA34FC5}" sibTransId="{0E02B60E-E830-411E-A7B4-C9381DA73CE6}"/>
    <dgm:cxn modelId="{50B08793-8DE3-4CCD-A825-A05C2DDC1944}" srcId="{5E24628D-3608-4D0E-AC0E-132CA8CCCFE6}" destId="{84DC2E1D-6870-4EFC-81EC-CB83903ABD87}" srcOrd="5" destOrd="0" parTransId="{9CEFE960-F554-416D-BECF-5E40027C6F6D}" sibTransId="{0D5A0371-E237-4821-A87D-74D39E1ED09B}"/>
    <dgm:cxn modelId="{87AC399B-C8A0-4BD3-B950-8E83DA098123}" type="presOf" srcId="{5E24628D-3608-4D0E-AC0E-132CA8CCCFE6}" destId="{D01CE1C4-6687-4A7B-95E8-62C3E1351679}" srcOrd="0" destOrd="0" presId="urn:microsoft.com/office/officeart/2005/8/layout/vList2"/>
    <dgm:cxn modelId="{44665E9F-BDE3-45FB-B8D1-1B3374A9D8FD}" type="presOf" srcId="{3E2E00DC-3B8F-4C0D-9363-9AC3FBA9A8BD}" destId="{129B5FB0-516F-4D70-A9E4-3BCC0B24C3AD}" srcOrd="0" destOrd="6" presId="urn:microsoft.com/office/officeart/2005/8/layout/vList2"/>
    <dgm:cxn modelId="{2C9737A5-B9AC-415D-919E-AE68D9F366B0}" srcId="{5E24628D-3608-4D0E-AC0E-132CA8CCCFE6}" destId="{E4606F97-B0A8-4284-9B43-7D3ED0924758}" srcOrd="3" destOrd="0" parTransId="{D929D833-1355-4688-A3FB-904847D46A5C}" sibTransId="{F86863A9-6E06-4093-953A-9A3AA2775012}"/>
    <dgm:cxn modelId="{96751FD2-AFC3-437B-8D55-AC1C454AED1D}" type="presOf" srcId="{1DFE556D-C93B-4AE9-B3FF-3AA9E0895704}" destId="{129B5FB0-516F-4D70-A9E4-3BCC0B24C3AD}" srcOrd="0" destOrd="0" presId="urn:microsoft.com/office/officeart/2005/8/layout/vList2"/>
    <dgm:cxn modelId="{6F0AF7E4-FCF6-496D-AA34-0B2561F3B1A6}" type="presOf" srcId="{E4606F97-B0A8-4284-9B43-7D3ED0924758}" destId="{129B5FB0-516F-4D70-A9E4-3BCC0B24C3AD}" srcOrd="0" destOrd="3" presId="urn:microsoft.com/office/officeart/2005/8/layout/vList2"/>
    <dgm:cxn modelId="{A02260F2-84E2-41F6-9BEE-413AB9AA260A}" srcId="{5E24628D-3608-4D0E-AC0E-132CA8CCCFE6}" destId="{343AED5B-3EC7-4C83-82C5-0C3BCC222790}" srcOrd="4" destOrd="0" parTransId="{282F5B97-9E47-4F4D-9168-C0FB67F33383}" sibTransId="{28874D4B-ACFB-4D2B-B2D4-BF685FD52405}"/>
    <dgm:cxn modelId="{A8E7ECF7-98C4-402A-8E27-3E0EB4361792}" type="presOf" srcId="{84DC2E1D-6870-4EFC-81EC-CB83903ABD87}" destId="{129B5FB0-516F-4D70-A9E4-3BCC0B24C3AD}" srcOrd="0" destOrd="5" presId="urn:microsoft.com/office/officeart/2005/8/layout/vList2"/>
    <dgm:cxn modelId="{BB82ADFC-452D-4805-B4BB-3D8ECADE6BB4}" srcId="{5E24628D-3608-4D0E-AC0E-132CA8CCCFE6}" destId="{3E2E00DC-3B8F-4C0D-9363-9AC3FBA9A8BD}" srcOrd="6" destOrd="0" parTransId="{D98033E7-27B3-45FB-B801-D658994CCDD0}" sibTransId="{09583011-CA67-48AD-8ADC-E229FB8F21ED}"/>
    <dgm:cxn modelId="{4EF9E0F6-349A-43C4-9A60-01E448114A6B}" type="presParOf" srcId="{847B5AF4-FA06-46F8-B703-44C746975E68}" destId="{D01CE1C4-6687-4A7B-95E8-62C3E1351679}" srcOrd="0" destOrd="0" presId="urn:microsoft.com/office/officeart/2005/8/layout/vList2"/>
    <dgm:cxn modelId="{6B5A8B76-37C8-4B9D-8DB9-EA5D5D168C6D}" type="presParOf" srcId="{847B5AF4-FA06-46F8-B703-44C746975E68}" destId="{129B5FB0-516F-4D70-A9E4-3BCC0B24C3A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738214-4052-4ADC-9DDD-2FC3C0D2BDDD}" type="doc">
      <dgm:prSet loTypeId="urn:diagrams.loki3.com/Bracket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E591F9C-EB41-459C-A0EE-BE23D037224D}">
      <dgm:prSet phldrT="[Text]" custT="1"/>
      <dgm:spPr>
        <a:solidFill>
          <a:srgbClr val="0ACCFA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Functional Requirements</a:t>
          </a:r>
        </a:p>
      </dgm:t>
    </dgm:pt>
    <dgm:pt modelId="{55A06D8D-AA94-459E-8538-E7ADF03EBA9E}" type="parTrans" cxnId="{1E683A0D-E988-42C7-BAFA-F4B49D90148A}">
      <dgm:prSet/>
      <dgm:spPr/>
      <dgm:t>
        <a:bodyPr/>
        <a:lstStyle/>
        <a:p>
          <a:endParaRPr lang="en-US"/>
        </a:p>
      </dgm:t>
    </dgm:pt>
    <dgm:pt modelId="{C5EE95A5-CF6B-4050-8D62-160807EBDE35}" type="sibTrans" cxnId="{1E683A0D-E988-42C7-BAFA-F4B49D90148A}">
      <dgm:prSet/>
      <dgm:spPr/>
      <dgm:t>
        <a:bodyPr/>
        <a:lstStyle/>
        <a:p>
          <a:endParaRPr lang="en-US"/>
        </a:p>
      </dgm:t>
    </dgm:pt>
    <dgm:pt modelId="{C5F972B5-2E9C-450C-A4A2-B06493234D34}">
      <dgm:prSet phldrT="[Text]" custT="1"/>
      <dgm:spPr>
        <a:solidFill>
          <a:srgbClr val="0ACCFA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Non-Functional Requirements</a:t>
          </a:r>
        </a:p>
      </dgm:t>
    </dgm:pt>
    <dgm:pt modelId="{5E7D7FA3-4AEE-4AB9-BD2A-F64FAF39859F}" type="parTrans" cxnId="{39933894-73E3-4483-B9B8-1476B3F3F523}">
      <dgm:prSet/>
      <dgm:spPr/>
      <dgm:t>
        <a:bodyPr/>
        <a:lstStyle/>
        <a:p>
          <a:endParaRPr lang="en-US"/>
        </a:p>
      </dgm:t>
    </dgm:pt>
    <dgm:pt modelId="{9586463B-C010-4799-ABB5-F514FAFCBF94}" type="sibTrans" cxnId="{39933894-73E3-4483-B9B8-1476B3F3F523}">
      <dgm:prSet/>
      <dgm:spPr/>
      <dgm:t>
        <a:bodyPr/>
        <a:lstStyle/>
        <a:p>
          <a:endParaRPr lang="en-US"/>
        </a:p>
      </dgm:t>
    </dgm:pt>
    <dgm:pt modelId="{6435D711-A844-4C67-9E75-88CE4F4517A3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Adaptability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AC0F6CF-131F-4D19-8747-6003775ADEC9}" type="parTrans" cxnId="{3177FFD5-125A-434C-B15D-989908348210}">
      <dgm:prSet/>
      <dgm:spPr/>
      <dgm:t>
        <a:bodyPr/>
        <a:lstStyle/>
        <a:p>
          <a:endParaRPr lang="en-US"/>
        </a:p>
      </dgm:t>
    </dgm:pt>
    <dgm:pt modelId="{9E8438C8-E50F-4A2B-8ADA-D3998C0AFC3C}" type="sibTrans" cxnId="{3177FFD5-125A-434C-B15D-989908348210}">
      <dgm:prSet/>
      <dgm:spPr/>
      <dgm:t>
        <a:bodyPr/>
        <a:lstStyle/>
        <a:p>
          <a:endParaRPr lang="en-US"/>
        </a:p>
      </dgm:t>
    </dgm:pt>
    <dgm:pt modelId="{82408588-C65F-4ED2-A39A-4B844B1662A5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Detecting the center of the path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05714628-5771-4376-8C6C-4D55F5F2265D}" type="parTrans" cxnId="{93FD33EE-008B-4994-90D2-E04D3E7BBF8E}">
      <dgm:prSet/>
      <dgm:spPr/>
      <dgm:t>
        <a:bodyPr/>
        <a:lstStyle/>
        <a:p>
          <a:endParaRPr lang="en-US"/>
        </a:p>
      </dgm:t>
    </dgm:pt>
    <dgm:pt modelId="{138D2E22-0BFA-48AE-9C19-B1481E72B0E8}" type="sibTrans" cxnId="{93FD33EE-008B-4994-90D2-E04D3E7BBF8E}">
      <dgm:prSet/>
      <dgm:spPr/>
      <dgm:t>
        <a:bodyPr/>
        <a:lstStyle/>
        <a:p>
          <a:endParaRPr lang="en-US"/>
        </a:p>
      </dgm:t>
    </dgm:pt>
    <dgm:pt modelId="{5452FABE-07F0-441B-B060-95BAE109DB42}">
      <dgm:prSet custT="1"/>
      <dgm:spPr>
        <a:ln>
          <a:solidFill>
            <a:srgbClr val="009AD0"/>
          </a:solidFill>
        </a:ln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Image Thresholding and preprocessing data accurately.</a:t>
          </a:r>
        </a:p>
      </dgm:t>
    </dgm:pt>
    <dgm:pt modelId="{4D9F16EF-E56F-4714-9C1A-6DFA668545B5}" type="parTrans" cxnId="{22F9D119-26E8-4B5B-82CA-75C5CE53642E}">
      <dgm:prSet/>
      <dgm:spPr/>
      <dgm:t>
        <a:bodyPr/>
        <a:lstStyle/>
        <a:p>
          <a:endParaRPr lang="en-US"/>
        </a:p>
      </dgm:t>
    </dgm:pt>
    <dgm:pt modelId="{E3D54683-A2D0-4D95-8920-6B6FBECD7398}" type="sibTrans" cxnId="{22F9D119-26E8-4B5B-82CA-75C5CE53642E}">
      <dgm:prSet/>
      <dgm:spPr/>
      <dgm:t>
        <a:bodyPr/>
        <a:lstStyle/>
        <a:p>
          <a:endParaRPr lang="en-US"/>
        </a:p>
      </dgm:t>
    </dgm:pt>
    <dgm:pt modelId="{FA5F652E-9726-41A7-A0DF-FA55606BAC4F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Calculate the angle to detect the center of the path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434B445-3755-43AC-AC1B-03A80D7D28DB}" type="parTrans" cxnId="{4AF6B201-89FA-41D6-800D-47EF3CDC047C}">
      <dgm:prSet/>
      <dgm:spPr/>
      <dgm:t>
        <a:bodyPr/>
        <a:lstStyle/>
        <a:p>
          <a:endParaRPr lang="en-US"/>
        </a:p>
      </dgm:t>
    </dgm:pt>
    <dgm:pt modelId="{959349B3-163E-4354-9D23-059DF17B64EE}" type="sibTrans" cxnId="{4AF6B201-89FA-41D6-800D-47EF3CDC047C}">
      <dgm:prSet/>
      <dgm:spPr/>
      <dgm:t>
        <a:bodyPr/>
        <a:lstStyle/>
        <a:p>
          <a:endParaRPr lang="en-US"/>
        </a:p>
      </dgm:t>
    </dgm:pt>
    <dgm:pt modelId="{DC7C38AB-13B1-4F67-82BF-B6E6AB4519CC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</dgm:t>
    </dgm:pt>
    <dgm:pt modelId="{7C29A348-D6EC-4386-B49F-E85C37E04E74}" type="parTrans" cxnId="{BCBA2CD5-5163-4FA4-B3BC-D736D07D7609}">
      <dgm:prSet/>
      <dgm:spPr/>
      <dgm:t>
        <a:bodyPr/>
        <a:lstStyle/>
        <a:p>
          <a:endParaRPr lang="en-US"/>
        </a:p>
      </dgm:t>
    </dgm:pt>
    <dgm:pt modelId="{92A50C20-7633-4CE0-95A6-8871737231BA}" type="sibTrans" cxnId="{BCBA2CD5-5163-4FA4-B3BC-D736D07D7609}">
      <dgm:prSet/>
      <dgm:spPr/>
      <dgm:t>
        <a:bodyPr/>
        <a:lstStyle/>
        <a:p>
          <a:endParaRPr lang="en-US"/>
        </a:p>
      </dgm:t>
    </dgm:pt>
    <dgm:pt modelId="{FD38DDF4-0765-4865-8BB4-273B3C2947FE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/>
            <a:t>Efficient</a:t>
          </a:r>
          <a:endParaRPr lang="en-US" sz="18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4798FDDD-8F2A-4CEC-9482-64E7CF240399}" type="parTrans" cxnId="{6957B9A1-B29B-493B-9A8E-3C1964376B4E}">
      <dgm:prSet/>
      <dgm:spPr/>
      <dgm:t>
        <a:bodyPr/>
        <a:lstStyle/>
        <a:p>
          <a:endParaRPr lang="en-US"/>
        </a:p>
      </dgm:t>
    </dgm:pt>
    <dgm:pt modelId="{31717ACF-B47E-4AE7-8BA1-A99E8334975F}" type="sibTrans" cxnId="{6957B9A1-B29B-493B-9A8E-3C1964376B4E}">
      <dgm:prSet/>
      <dgm:spPr/>
      <dgm:t>
        <a:bodyPr/>
        <a:lstStyle/>
        <a:p>
          <a:endParaRPr lang="en-US"/>
        </a:p>
      </dgm:t>
    </dgm:pt>
    <dgm:pt modelId="{06649F6F-02B2-49EB-85FE-B2F5A64DD627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/>
            <a:t>Accuracy</a:t>
          </a:r>
          <a:endParaRPr lang="en-US" sz="18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0FDD74D8-B25B-4DD9-9394-AAC88FCA210D}" type="parTrans" cxnId="{77F015CE-F5DF-451E-81AE-7DD597502941}">
      <dgm:prSet/>
      <dgm:spPr/>
      <dgm:t>
        <a:bodyPr/>
        <a:lstStyle/>
        <a:p>
          <a:endParaRPr lang="en-US"/>
        </a:p>
      </dgm:t>
    </dgm:pt>
    <dgm:pt modelId="{A449D1C6-CCE3-4AF4-A1EE-44BF2EA06D09}" type="sibTrans" cxnId="{77F015CE-F5DF-451E-81AE-7DD597502941}">
      <dgm:prSet/>
      <dgm:spPr/>
      <dgm:t>
        <a:bodyPr/>
        <a:lstStyle/>
        <a:p>
          <a:endParaRPr lang="en-US"/>
        </a:p>
      </dgm:t>
    </dgm:pt>
    <dgm:pt modelId="{655B18FD-3DF6-425B-ACE0-47C95657AC2A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Develop and Counter Extraction</a:t>
          </a:r>
        </a:p>
      </dgm:t>
    </dgm:pt>
    <dgm:pt modelId="{A97A97B3-ACB9-404B-9013-2FCA2550BE1B}" type="parTrans" cxnId="{C80E4465-39EC-4BE4-8ABA-84EAC7AEB565}">
      <dgm:prSet/>
      <dgm:spPr/>
      <dgm:t>
        <a:bodyPr/>
        <a:lstStyle/>
        <a:p>
          <a:endParaRPr lang="en-US"/>
        </a:p>
      </dgm:t>
    </dgm:pt>
    <dgm:pt modelId="{098E8B44-54D6-430F-901E-01C630656C15}" type="sibTrans" cxnId="{C80E4465-39EC-4BE4-8ABA-84EAC7AEB565}">
      <dgm:prSet/>
      <dgm:spPr/>
      <dgm:t>
        <a:bodyPr/>
        <a:lstStyle/>
        <a:p>
          <a:endParaRPr lang="en-US"/>
        </a:p>
      </dgm:t>
    </dgm:pt>
    <dgm:pt modelId="{8B5E9973-0D42-4D7B-848E-BC164300F3D2}" type="pres">
      <dgm:prSet presAssocID="{78738214-4052-4ADC-9DDD-2FC3C0D2BDDD}" presName="Name0" presStyleCnt="0">
        <dgm:presLayoutVars>
          <dgm:dir/>
          <dgm:animLvl val="lvl"/>
          <dgm:resizeHandles val="exact"/>
        </dgm:presLayoutVars>
      </dgm:prSet>
      <dgm:spPr/>
    </dgm:pt>
    <dgm:pt modelId="{23461F3B-BF3F-4BE6-9020-F00B267F72AD}" type="pres">
      <dgm:prSet presAssocID="{7E591F9C-EB41-459C-A0EE-BE23D037224D}" presName="linNode" presStyleCnt="0"/>
      <dgm:spPr/>
    </dgm:pt>
    <dgm:pt modelId="{CDAF3090-0AA6-4C76-8327-172A68CFEBC3}" type="pres">
      <dgm:prSet presAssocID="{7E591F9C-EB41-459C-A0EE-BE23D037224D}" presName="parTx" presStyleLbl="revTx" presStyleIdx="0" presStyleCnt="2">
        <dgm:presLayoutVars>
          <dgm:chMax val="1"/>
          <dgm:bulletEnabled val="1"/>
        </dgm:presLayoutVars>
      </dgm:prSet>
      <dgm:spPr/>
    </dgm:pt>
    <dgm:pt modelId="{2945E9E8-A82A-431A-9458-0FA2C1A7C94A}" type="pres">
      <dgm:prSet presAssocID="{7E591F9C-EB41-459C-A0EE-BE23D037224D}" presName="bracket" presStyleLbl="parChTrans1D1" presStyleIdx="0" presStyleCnt="2"/>
      <dgm:spPr>
        <a:ln>
          <a:solidFill>
            <a:srgbClr val="009AD0"/>
          </a:solidFill>
        </a:ln>
      </dgm:spPr>
    </dgm:pt>
    <dgm:pt modelId="{486233F8-95AA-4BB9-B529-55763DC5EC97}" type="pres">
      <dgm:prSet presAssocID="{7E591F9C-EB41-459C-A0EE-BE23D037224D}" presName="spH" presStyleCnt="0"/>
      <dgm:spPr/>
    </dgm:pt>
    <dgm:pt modelId="{A78AE057-FDFB-405E-9D57-8F91A67EBB59}" type="pres">
      <dgm:prSet presAssocID="{7E591F9C-EB41-459C-A0EE-BE23D037224D}" presName="desTx" presStyleLbl="node1" presStyleIdx="0" presStyleCnt="2">
        <dgm:presLayoutVars>
          <dgm:bulletEnabled val="1"/>
        </dgm:presLayoutVars>
      </dgm:prSet>
      <dgm:spPr/>
    </dgm:pt>
    <dgm:pt modelId="{79291B26-D5F9-45C5-A429-97648C62CADA}" type="pres">
      <dgm:prSet presAssocID="{C5EE95A5-CF6B-4050-8D62-160807EBDE35}" presName="spV" presStyleCnt="0"/>
      <dgm:spPr/>
    </dgm:pt>
    <dgm:pt modelId="{652B2944-9D95-4350-8BF4-50E5A0DADE84}" type="pres">
      <dgm:prSet presAssocID="{C5F972B5-2E9C-450C-A4A2-B06493234D34}" presName="linNode" presStyleCnt="0"/>
      <dgm:spPr/>
    </dgm:pt>
    <dgm:pt modelId="{06BF5607-9840-45C3-AD43-33099A9F6972}" type="pres">
      <dgm:prSet presAssocID="{C5F972B5-2E9C-450C-A4A2-B06493234D34}" presName="parTx" presStyleLbl="revTx" presStyleIdx="1" presStyleCnt="2">
        <dgm:presLayoutVars>
          <dgm:chMax val="1"/>
          <dgm:bulletEnabled val="1"/>
        </dgm:presLayoutVars>
      </dgm:prSet>
      <dgm:spPr/>
    </dgm:pt>
    <dgm:pt modelId="{08015475-7F1B-485B-B322-80EA6AA710AC}" type="pres">
      <dgm:prSet presAssocID="{C5F972B5-2E9C-450C-A4A2-B06493234D34}" presName="bracket" presStyleLbl="parChTrans1D1" presStyleIdx="1" presStyleCnt="2"/>
      <dgm:spPr>
        <a:ln>
          <a:solidFill>
            <a:srgbClr val="009AD0"/>
          </a:solidFill>
        </a:ln>
      </dgm:spPr>
    </dgm:pt>
    <dgm:pt modelId="{F7F66474-3BD7-4DCE-8453-105A4E8B57B9}" type="pres">
      <dgm:prSet presAssocID="{C5F972B5-2E9C-450C-A4A2-B06493234D34}" presName="spH" presStyleCnt="0"/>
      <dgm:spPr/>
    </dgm:pt>
    <dgm:pt modelId="{FE07A91A-A2F4-4878-8133-59032D837DB9}" type="pres">
      <dgm:prSet presAssocID="{C5F972B5-2E9C-450C-A4A2-B06493234D34}" presName="desTx" presStyleLbl="node1" presStyleIdx="1" presStyleCnt="2">
        <dgm:presLayoutVars>
          <dgm:bulletEnabled val="1"/>
        </dgm:presLayoutVars>
      </dgm:prSet>
      <dgm:spPr>
        <a:xfrm>
          <a:off x="3587824" y="853118"/>
          <a:ext cx="7624126" cy="1331065"/>
        </a:xfrm>
        <a:prstGeom prst="rect">
          <a:avLst/>
        </a:prstGeom>
      </dgm:spPr>
    </dgm:pt>
  </dgm:ptLst>
  <dgm:cxnLst>
    <dgm:cxn modelId="{4AF6B201-89FA-41D6-800D-47EF3CDC047C}" srcId="{7E591F9C-EB41-459C-A0EE-BE23D037224D}" destId="{FA5F652E-9726-41A7-A0DF-FA55606BAC4F}" srcOrd="3" destOrd="0" parTransId="{A434B445-3755-43AC-AC1B-03A80D7D28DB}" sibTransId="{959349B3-163E-4354-9D23-059DF17B64EE}"/>
    <dgm:cxn modelId="{C52C3B03-C9AC-4398-91D5-C525B484CEFA}" type="presOf" srcId="{C5F972B5-2E9C-450C-A4A2-B06493234D34}" destId="{06BF5607-9840-45C3-AD43-33099A9F6972}" srcOrd="0" destOrd="0" presId="urn:diagrams.loki3.com/BracketList"/>
    <dgm:cxn modelId="{1E683A0D-E988-42C7-BAFA-F4B49D90148A}" srcId="{78738214-4052-4ADC-9DDD-2FC3C0D2BDDD}" destId="{7E591F9C-EB41-459C-A0EE-BE23D037224D}" srcOrd="0" destOrd="0" parTransId="{55A06D8D-AA94-459E-8538-E7ADF03EBA9E}" sibTransId="{C5EE95A5-CF6B-4050-8D62-160807EBDE35}"/>
    <dgm:cxn modelId="{22F9D119-26E8-4B5B-82CA-75C5CE53642E}" srcId="{7E591F9C-EB41-459C-A0EE-BE23D037224D}" destId="{5452FABE-07F0-441B-B060-95BAE109DB42}" srcOrd="0" destOrd="0" parTransId="{4D9F16EF-E56F-4714-9C1A-6DFA668545B5}" sibTransId="{E3D54683-A2D0-4D95-8920-6B6FBECD7398}"/>
    <dgm:cxn modelId="{9C33011C-AB5E-442C-90E9-4E72A14DA4D1}" type="presOf" srcId="{5452FABE-07F0-441B-B060-95BAE109DB42}" destId="{A78AE057-FDFB-405E-9D57-8F91A67EBB59}" srcOrd="0" destOrd="0" presId="urn:diagrams.loki3.com/BracketList"/>
    <dgm:cxn modelId="{6DA47326-7076-46C5-B240-09F63D1D4707}" type="presOf" srcId="{78738214-4052-4ADC-9DDD-2FC3C0D2BDDD}" destId="{8B5E9973-0D42-4D7B-848E-BC164300F3D2}" srcOrd="0" destOrd="0" presId="urn:diagrams.loki3.com/BracketList"/>
    <dgm:cxn modelId="{D91EC363-E8AD-4B6D-80A0-708AC48F0074}" type="presOf" srcId="{655B18FD-3DF6-425B-ACE0-47C95657AC2A}" destId="{A78AE057-FDFB-405E-9D57-8F91A67EBB59}" srcOrd="0" destOrd="2" presId="urn:diagrams.loki3.com/BracketList"/>
    <dgm:cxn modelId="{8CAD4E44-B857-4C65-82FE-F5F8C61040F3}" type="presOf" srcId="{06649F6F-02B2-49EB-85FE-B2F5A64DD627}" destId="{FE07A91A-A2F4-4878-8133-59032D837DB9}" srcOrd="0" destOrd="3" presId="urn:diagrams.loki3.com/BracketList"/>
    <dgm:cxn modelId="{C80E4465-39EC-4BE4-8ABA-84EAC7AEB565}" srcId="{7E591F9C-EB41-459C-A0EE-BE23D037224D}" destId="{655B18FD-3DF6-425B-ACE0-47C95657AC2A}" srcOrd="2" destOrd="0" parTransId="{A97A97B3-ACB9-404B-9013-2FCA2550BE1B}" sibTransId="{098E8B44-54D6-430F-901E-01C630656C15}"/>
    <dgm:cxn modelId="{76017945-D964-4FA5-BBCF-BBE79B93D7A0}" type="presOf" srcId="{DC7C38AB-13B1-4F67-82BF-B6E6AB4519CC}" destId="{FE07A91A-A2F4-4878-8133-59032D837DB9}" srcOrd="0" destOrd="1" presId="urn:diagrams.loki3.com/BracketList"/>
    <dgm:cxn modelId="{479E9C46-4AF3-4FC5-A586-B187019B4F72}" type="presOf" srcId="{FA5F652E-9726-41A7-A0DF-FA55606BAC4F}" destId="{A78AE057-FDFB-405E-9D57-8F91A67EBB59}" srcOrd="0" destOrd="3" presId="urn:diagrams.loki3.com/BracketList"/>
    <dgm:cxn modelId="{25EF3B7B-F476-4E3B-ACE0-0BF6A2F22254}" type="presOf" srcId="{82408588-C65F-4ED2-A39A-4B844B1662A5}" destId="{A78AE057-FDFB-405E-9D57-8F91A67EBB59}" srcOrd="0" destOrd="1" presId="urn:diagrams.loki3.com/BracketList"/>
    <dgm:cxn modelId="{83DD2084-9D3F-4B21-8174-D197748CCAA2}" type="presOf" srcId="{6435D711-A844-4C67-9E75-88CE4F4517A3}" destId="{FE07A91A-A2F4-4878-8133-59032D837DB9}" srcOrd="0" destOrd="0" presId="urn:diagrams.loki3.com/BracketList"/>
    <dgm:cxn modelId="{39933894-73E3-4483-B9B8-1476B3F3F523}" srcId="{78738214-4052-4ADC-9DDD-2FC3C0D2BDDD}" destId="{C5F972B5-2E9C-450C-A4A2-B06493234D34}" srcOrd="1" destOrd="0" parTransId="{5E7D7FA3-4AEE-4AB9-BD2A-F64FAF39859F}" sibTransId="{9586463B-C010-4799-ABB5-F514FAFCBF94}"/>
    <dgm:cxn modelId="{6957B9A1-B29B-493B-9A8E-3C1964376B4E}" srcId="{C5F972B5-2E9C-450C-A4A2-B06493234D34}" destId="{FD38DDF4-0765-4865-8BB4-273B3C2947FE}" srcOrd="2" destOrd="0" parTransId="{4798FDDD-8F2A-4CEC-9482-64E7CF240399}" sibTransId="{31717ACF-B47E-4AE7-8BA1-A99E8334975F}"/>
    <dgm:cxn modelId="{9980D6CA-4808-44AF-BC66-F634016C5A34}" type="presOf" srcId="{FD38DDF4-0765-4865-8BB4-273B3C2947FE}" destId="{FE07A91A-A2F4-4878-8133-59032D837DB9}" srcOrd="0" destOrd="2" presId="urn:diagrams.loki3.com/BracketList"/>
    <dgm:cxn modelId="{77F015CE-F5DF-451E-81AE-7DD597502941}" srcId="{C5F972B5-2E9C-450C-A4A2-B06493234D34}" destId="{06649F6F-02B2-49EB-85FE-B2F5A64DD627}" srcOrd="3" destOrd="0" parTransId="{0FDD74D8-B25B-4DD9-9394-AAC88FCA210D}" sibTransId="{A449D1C6-CCE3-4AF4-A1EE-44BF2EA06D09}"/>
    <dgm:cxn modelId="{BCBA2CD5-5163-4FA4-B3BC-D736D07D7609}" srcId="{C5F972B5-2E9C-450C-A4A2-B06493234D34}" destId="{DC7C38AB-13B1-4F67-82BF-B6E6AB4519CC}" srcOrd="1" destOrd="0" parTransId="{7C29A348-D6EC-4386-B49F-E85C37E04E74}" sibTransId="{92A50C20-7633-4CE0-95A6-8871737231BA}"/>
    <dgm:cxn modelId="{3177FFD5-125A-434C-B15D-989908348210}" srcId="{C5F972B5-2E9C-450C-A4A2-B06493234D34}" destId="{6435D711-A844-4C67-9E75-88CE4F4517A3}" srcOrd="0" destOrd="0" parTransId="{AAC0F6CF-131F-4D19-8747-6003775ADEC9}" sibTransId="{9E8438C8-E50F-4A2B-8ADA-D3998C0AFC3C}"/>
    <dgm:cxn modelId="{A32693EC-C453-48D8-8F3E-10B927276D3C}" type="presOf" srcId="{7E591F9C-EB41-459C-A0EE-BE23D037224D}" destId="{CDAF3090-0AA6-4C76-8327-172A68CFEBC3}" srcOrd="0" destOrd="0" presId="urn:diagrams.loki3.com/BracketList"/>
    <dgm:cxn modelId="{93FD33EE-008B-4994-90D2-E04D3E7BBF8E}" srcId="{7E591F9C-EB41-459C-A0EE-BE23D037224D}" destId="{82408588-C65F-4ED2-A39A-4B844B1662A5}" srcOrd="1" destOrd="0" parTransId="{05714628-5771-4376-8C6C-4D55F5F2265D}" sibTransId="{138D2E22-0BFA-48AE-9C19-B1481E72B0E8}"/>
    <dgm:cxn modelId="{5C27D633-B3C7-4092-8B6C-A402DA3A1505}" type="presParOf" srcId="{8B5E9973-0D42-4D7B-848E-BC164300F3D2}" destId="{23461F3B-BF3F-4BE6-9020-F00B267F72AD}" srcOrd="0" destOrd="0" presId="urn:diagrams.loki3.com/BracketList"/>
    <dgm:cxn modelId="{98B45A82-805B-48EF-AC0A-43D5072D1D4F}" type="presParOf" srcId="{23461F3B-BF3F-4BE6-9020-F00B267F72AD}" destId="{CDAF3090-0AA6-4C76-8327-172A68CFEBC3}" srcOrd="0" destOrd="0" presId="urn:diagrams.loki3.com/BracketList"/>
    <dgm:cxn modelId="{905CFC7B-E079-45AA-BD71-CB8798586C3E}" type="presParOf" srcId="{23461F3B-BF3F-4BE6-9020-F00B267F72AD}" destId="{2945E9E8-A82A-431A-9458-0FA2C1A7C94A}" srcOrd="1" destOrd="0" presId="urn:diagrams.loki3.com/BracketList"/>
    <dgm:cxn modelId="{84A4A43F-E1F5-4176-B98F-77E753BA66F6}" type="presParOf" srcId="{23461F3B-BF3F-4BE6-9020-F00B267F72AD}" destId="{486233F8-95AA-4BB9-B529-55763DC5EC97}" srcOrd="2" destOrd="0" presId="urn:diagrams.loki3.com/BracketList"/>
    <dgm:cxn modelId="{1B3868E7-4735-49FD-B8AD-417359A55A24}" type="presParOf" srcId="{23461F3B-BF3F-4BE6-9020-F00B267F72AD}" destId="{A78AE057-FDFB-405E-9D57-8F91A67EBB59}" srcOrd="3" destOrd="0" presId="urn:diagrams.loki3.com/BracketList"/>
    <dgm:cxn modelId="{3845A7B2-F556-483B-96E6-4F0C47419280}" type="presParOf" srcId="{8B5E9973-0D42-4D7B-848E-BC164300F3D2}" destId="{79291B26-D5F9-45C5-A429-97648C62CADA}" srcOrd="1" destOrd="0" presId="urn:diagrams.loki3.com/BracketList"/>
    <dgm:cxn modelId="{56EE5E1A-5B81-4B38-85D0-CDDEAAEA340D}" type="presParOf" srcId="{8B5E9973-0D42-4D7B-848E-BC164300F3D2}" destId="{652B2944-9D95-4350-8BF4-50E5A0DADE84}" srcOrd="2" destOrd="0" presId="urn:diagrams.loki3.com/BracketList"/>
    <dgm:cxn modelId="{A4CA636E-41E8-4CE6-B387-E4344B67ED83}" type="presParOf" srcId="{652B2944-9D95-4350-8BF4-50E5A0DADE84}" destId="{06BF5607-9840-45C3-AD43-33099A9F6972}" srcOrd="0" destOrd="0" presId="urn:diagrams.loki3.com/BracketList"/>
    <dgm:cxn modelId="{E0D9223B-63A9-43CC-B820-A4A38CC6A29A}" type="presParOf" srcId="{652B2944-9D95-4350-8BF4-50E5A0DADE84}" destId="{08015475-7F1B-485B-B322-80EA6AA710AC}" srcOrd="1" destOrd="0" presId="urn:diagrams.loki3.com/BracketList"/>
    <dgm:cxn modelId="{3526DC69-88B1-4907-B89D-8A70C3718721}" type="presParOf" srcId="{652B2944-9D95-4350-8BF4-50E5A0DADE84}" destId="{F7F66474-3BD7-4DCE-8453-105A4E8B57B9}" srcOrd="2" destOrd="0" presId="urn:diagrams.loki3.com/BracketList"/>
    <dgm:cxn modelId="{0234A708-A738-4B78-B387-1323A8B9180C}" type="presParOf" srcId="{652B2944-9D95-4350-8BF4-50E5A0DADE84}" destId="{FE07A91A-A2F4-4878-8133-59032D837DB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68" custLinFactNeighborY="3414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4AFDF2-BF1B-4F06-A8A4-B675AEED7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4628D-3608-4D0E-AC0E-132CA8CCCFE6}">
      <dgm:prSet custT="1"/>
      <dgm:spPr>
        <a:solidFill>
          <a:srgbClr val="004599"/>
        </a:solidFill>
      </dgm:spPr>
      <dgm:t>
        <a:bodyPr/>
        <a:lstStyle/>
        <a:p>
          <a:pPr rtl="0"/>
          <a:r>
            <a:rPr lang="en-US" sz="2000" b="1"/>
            <a:t>Technologies</a:t>
          </a:r>
          <a:endParaRPr lang="en-US" sz="2000"/>
        </a:p>
      </dgm:t>
    </dgm:pt>
    <dgm:pt modelId="{E5D51F43-EA1E-44CD-828B-A237695D3FF7}" type="parTrans" cxnId="{4D690711-C7CD-4BD1-A2B6-F9771E0DF9C7}">
      <dgm:prSet/>
      <dgm:spPr/>
      <dgm:t>
        <a:bodyPr/>
        <a:lstStyle/>
        <a:p>
          <a:endParaRPr lang="en-US"/>
        </a:p>
      </dgm:t>
    </dgm:pt>
    <dgm:pt modelId="{61B390D7-37F1-444C-90C2-BD34D1BDE292}" type="sibTrans" cxnId="{4D690711-C7CD-4BD1-A2B6-F9771E0DF9C7}">
      <dgm:prSet/>
      <dgm:spPr/>
      <dgm:t>
        <a:bodyPr/>
        <a:lstStyle/>
        <a:p>
          <a:endParaRPr lang="en-US"/>
        </a:p>
      </dgm:t>
    </dgm:pt>
    <dgm:pt modelId="{1DFE556D-C93B-4AE9-B3FF-3AA9E0895704}">
      <dgm:prSet custT="1"/>
      <dgm:spPr/>
      <dgm:t>
        <a:bodyPr/>
        <a:lstStyle/>
        <a:p>
          <a:pPr rtl="0"/>
          <a:r>
            <a:rPr lang="en-US" sz="1800">
              <a:latin typeface="+mn-lt"/>
            </a:rPr>
            <a:t>Python</a:t>
          </a:r>
        </a:p>
      </dgm:t>
    </dgm:pt>
    <dgm:pt modelId="{EE0ABEA8-5E6A-46CD-BA27-A10AAB97043A}" type="parTrans" cxnId="{863E482A-3DE5-4D2D-9328-F8A9424A5BD3}">
      <dgm:prSet/>
      <dgm:spPr/>
      <dgm:t>
        <a:bodyPr/>
        <a:lstStyle/>
        <a:p>
          <a:endParaRPr lang="en-US"/>
        </a:p>
      </dgm:t>
    </dgm:pt>
    <dgm:pt modelId="{E66A2AF4-F520-48A1-AE1B-81078127339C}" type="sibTrans" cxnId="{863E482A-3DE5-4D2D-9328-F8A9424A5BD3}">
      <dgm:prSet/>
      <dgm:spPr/>
      <dgm:t>
        <a:bodyPr/>
        <a:lstStyle/>
        <a:p>
          <a:endParaRPr lang="en-US"/>
        </a:p>
      </dgm:t>
    </dgm:pt>
    <dgm:pt modelId="{2099F242-8B87-41DC-8030-3BC6E0F3423C}">
      <dgm:prSet custT="1"/>
      <dgm:spPr/>
      <dgm:t>
        <a:bodyPr/>
        <a:lstStyle/>
        <a:p>
          <a:r>
            <a:rPr lang="en-US" sz="1800"/>
            <a:t>TensorFlow</a:t>
          </a:r>
          <a:r>
            <a:rPr lang="en-US" sz="1800">
              <a:latin typeface="Calibri Light" panose="020F0302020204030204"/>
            </a:rPr>
            <a:t> </a:t>
          </a:r>
          <a:endParaRPr lang="en-US" sz="1800">
            <a:latin typeface="+mn-lt"/>
          </a:endParaRPr>
        </a:p>
      </dgm:t>
    </dgm:pt>
    <dgm:pt modelId="{35458976-25F3-4BC8-B2F8-881D51CFA59A}" type="parTrans" cxnId="{4F50D689-8780-49CB-8E9C-D43CB1DEB1E6}">
      <dgm:prSet/>
      <dgm:spPr/>
      <dgm:t>
        <a:bodyPr/>
        <a:lstStyle/>
        <a:p>
          <a:endParaRPr lang="en-US"/>
        </a:p>
      </dgm:t>
    </dgm:pt>
    <dgm:pt modelId="{BCA39F86-9157-4833-8330-45B1642C658F}" type="sibTrans" cxnId="{4F50D689-8780-49CB-8E9C-D43CB1DEB1E6}">
      <dgm:prSet/>
      <dgm:spPr/>
      <dgm:t>
        <a:bodyPr/>
        <a:lstStyle/>
        <a:p>
          <a:endParaRPr lang="en-US"/>
        </a:p>
      </dgm:t>
    </dgm:pt>
    <dgm:pt modelId="{CF235686-283D-40C1-A056-C1315FDAFB27}">
      <dgm:prSet custT="1"/>
      <dgm:spPr/>
      <dgm:t>
        <a:bodyPr/>
        <a:lstStyle/>
        <a:p>
          <a:r>
            <a:rPr lang="en-US" sz="1800">
              <a:latin typeface="+mn-lt"/>
            </a:rPr>
            <a:t>OpenCV</a:t>
          </a:r>
        </a:p>
      </dgm:t>
    </dgm:pt>
    <dgm:pt modelId="{BBE01EAD-DF14-49E7-BEC2-60C2478CE725}" type="parTrans" cxnId="{7E402C1F-F2E7-466A-B727-D14686A178AC}">
      <dgm:prSet/>
      <dgm:spPr/>
      <dgm:t>
        <a:bodyPr/>
        <a:lstStyle/>
        <a:p>
          <a:endParaRPr lang="en-US"/>
        </a:p>
      </dgm:t>
    </dgm:pt>
    <dgm:pt modelId="{7D75FA45-DA67-470C-BB82-8F688991ED83}" type="sibTrans" cxnId="{7E402C1F-F2E7-466A-B727-D14686A178AC}">
      <dgm:prSet/>
      <dgm:spPr/>
      <dgm:t>
        <a:bodyPr/>
        <a:lstStyle/>
        <a:p>
          <a:endParaRPr lang="en-US"/>
        </a:p>
      </dgm:t>
    </dgm:pt>
    <dgm:pt modelId="{57770D0C-DE3D-4604-B150-04BCCD23DEEA}">
      <dgm:prSet custT="1"/>
      <dgm:spPr/>
      <dgm:t>
        <a:bodyPr/>
        <a:lstStyle/>
        <a:p>
          <a:r>
            <a:rPr lang="en-US" sz="1800">
              <a:latin typeface="+mn-lt"/>
            </a:rPr>
            <a:t>ROS</a:t>
          </a:r>
        </a:p>
      </dgm:t>
    </dgm:pt>
    <dgm:pt modelId="{677F88B0-5FC5-48AF-847E-F32BF4939221}" type="parTrans" cxnId="{24DD3D50-A91C-4D75-906A-CBD57738C4EA}">
      <dgm:prSet/>
      <dgm:spPr/>
      <dgm:t>
        <a:bodyPr/>
        <a:lstStyle/>
        <a:p>
          <a:endParaRPr lang="en-US"/>
        </a:p>
      </dgm:t>
    </dgm:pt>
    <dgm:pt modelId="{C58925CB-C365-4398-831E-933DC24707C7}" type="sibTrans" cxnId="{24DD3D50-A91C-4D75-906A-CBD57738C4EA}">
      <dgm:prSet/>
      <dgm:spPr/>
      <dgm:t>
        <a:bodyPr/>
        <a:lstStyle/>
        <a:p>
          <a:endParaRPr lang="en-US"/>
        </a:p>
      </dgm:t>
    </dgm:pt>
    <dgm:pt modelId="{29B4668C-E342-42A3-9E5C-916F76884476}">
      <dgm:prSet custT="1"/>
      <dgm:spPr/>
      <dgm:t>
        <a:bodyPr/>
        <a:lstStyle/>
        <a:p>
          <a:r>
            <a:rPr lang="en-US" sz="1800" err="1">
              <a:latin typeface="+mn-lt"/>
            </a:rPr>
            <a:t>Keras</a:t>
          </a:r>
          <a:endParaRPr lang="en-US" sz="1800">
            <a:latin typeface="+mn-lt"/>
          </a:endParaRPr>
        </a:p>
      </dgm:t>
    </dgm:pt>
    <dgm:pt modelId="{CED4CAB8-D9B6-4C9D-867A-38ED0CC1CEF8}" type="parTrans" cxnId="{22AEF89C-6253-4EBF-B949-FEA4040C09C9}">
      <dgm:prSet/>
      <dgm:spPr/>
      <dgm:t>
        <a:bodyPr/>
        <a:lstStyle/>
        <a:p>
          <a:endParaRPr lang="en-US"/>
        </a:p>
      </dgm:t>
    </dgm:pt>
    <dgm:pt modelId="{BA98BF5A-1381-403E-99A3-B89D1805FBBB}" type="sibTrans" cxnId="{22AEF89C-6253-4EBF-B949-FEA4040C09C9}">
      <dgm:prSet/>
      <dgm:spPr/>
      <dgm:t>
        <a:bodyPr/>
        <a:lstStyle/>
        <a:p>
          <a:endParaRPr lang="en-US"/>
        </a:p>
      </dgm:t>
    </dgm:pt>
    <dgm:pt modelId="{6CD076F6-D676-4CED-93EE-C13425BCCB9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/>
            <a:t>Google </a:t>
          </a:r>
          <a:r>
            <a:rPr lang="en-US" sz="1800" err="1"/>
            <a:t>Colab</a:t>
          </a:r>
          <a:endParaRPr lang="en-US" sz="1800">
            <a:latin typeface="+mn-lt"/>
          </a:endParaRPr>
        </a:p>
      </dgm:t>
    </dgm:pt>
    <dgm:pt modelId="{EC142795-4497-40A0-9384-77BF6321A867}" type="parTrans" cxnId="{205FAFED-3D40-491D-8B5D-B2623A572118}">
      <dgm:prSet/>
      <dgm:spPr/>
      <dgm:t>
        <a:bodyPr/>
        <a:lstStyle/>
        <a:p>
          <a:endParaRPr lang="en-US"/>
        </a:p>
      </dgm:t>
    </dgm:pt>
    <dgm:pt modelId="{4E003F08-6AE5-4A9E-8511-36B903221303}" type="sibTrans" cxnId="{205FAFED-3D40-491D-8B5D-B2623A572118}">
      <dgm:prSet/>
      <dgm:spPr/>
      <dgm:t>
        <a:bodyPr/>
        <a:lstStyle/>
        <a:p>
          <a:endParaRPr lang="en-US"/>
        </a:p>
      </dgm:t>
    </dgm:pt>
    <dgm:pt modelId="{BCDE9445-83D8-43D1-9F17-8E4BD1FF80D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err="1">
              <a:latin typeface="+mn-lt"/>
            </a:rPr>
            <a:t>ResNet</a:t>
          </a:r>
          <a:r>
            <a:rPr lang="en-US" sz="1800">
              <a:latin typeface="+mn-lt"/>
            </a:rPr>
            <a:t> Architecture</a:t>
          </a:r>
        </a:p>
      </dgm:t>
    </dgm:pt>
    <dgm:pt modelId="{D82E4767-E57C-4597-BE14-A421A6F4E8C4}" type="parTrans" cxnId="{6CD0DE43-6C50-4014-88A5-FE9CB4155CC8}">
      <dgm:prSet/>
      <dgm:spPr/>
      <dgm:t>
        <a:bodyPr/>
        <a:lstStyle/>
        <a:p>
          <a:endParaRPr lang="en-US"/>
        </a:p>
      </dgm:t>
    </dgm:pt>
    <dgm:pt modelId="{972F9854-D1AB-49F8-8233-F81E3359BEAD}" type="sibTrans" cxnId="{6CD0DE43-6C50-4014-88A5-FE9CB4155CC8}">
      <dgm:prSet/>
      <dgm:spPr/>
      <dgm:t>
        <a:bodyPr/>
        <a:lstStyle/>
        <a:p>
          <a:endParaRPr lang="en-US"/>
        </a:p>
      </dgm:t>
    </dgm:pt>
    <dgm:pt modelId="{847B5AF4-FA06-46F8-B703-44C746975E68}" type="pres">
      <dgm:prSet presAssocID="{FB4AFDF2-BF1B-4F06-A8A4-B675AEED7ACB}" presName="linear" presStyleCnt="0">
        <dgm:presLayoutVars>
          <dgm:animLvl val="lvl"/>
          <dgm:resizeHandles val="exact"/>
        </dgm:presLayoutVars>
      </dgm:prSet>
      <dgm:spPr/>
    </dgm:pt>
    <dgm:pt modelId="{D01CE1C4-6687-4A7B-95E8-62C3E1351679}" type="pres">
      <dgm:prSet presAssocID="{5E24628D-3608-4D0E-AC0E-132CA8CCCFE6}" presName="parentText" presStyleLbl="node1" presStyleIdx="0" presStyleCnt="1" custLinFactNeighborX="180" custLinFactNeighborY="-13296">
        <dgm:presLayoutVars>
          <dgm:chMax val="0"/>
          <dgm:bulletEnabled val="1"/>
        </dgm:presLayoutVars>
      </dgm:prSet>
      <dgm:spPr/>
    </dgm:pt>
    <dgm:pt modelId="{129B5FB0-516F-4D70-A9E4-3BCC0B24C3AD}" type="pres">
      <dgm:prSet presAssocID="{5E24628D-3608-4D0E-AC0E-132CA8CCCFE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CB48D07-18C6-491C-9266-FC080E8B9CAD}" type="presOf" srcId="{29B4668C-E342-42A3-9E5C-916F76884476}" destId="{129B5FB0-516F-4D70-A9E4-3BCC0B24C3AD}" srcOrd="0" destOrd="4" presId="urn:microsoft.com/office/officeart/2005/8/layout/vList2"/>
    <dgm:cxn modelId="{4D690711-C7CD-4BD1-A2B6-F9771E0DF9C7}" srcId="{FB4AFDF2-BF1B-4F06-A8A4-B675AEED7ACB}" destId="{5E24628D-3608-4D0E-AC0E-132CA8CCCFE6}" srcOrd="0" destOrd="0" parTransId="{E5D51F43-EA1E-44CD-828B-A237695D3FF7}" sibTransId="{61B390D7-37F1-444C-90C2-BD34D1BDE292}"/>
    <dgm:cxn modelId="{7E402C1F-F2E7-466A-B727-D14686A178AC}" srcId="{5E24628D-3608-4D0E-AC0E-132CA8CCCFE6}" destId="{CF235686-283D-40C1-A056-C1315FDAFB27}" srcOrd="2" destOrd="0" parTransId="{BBE01EAD-DF14-49E7-BEC2-60C2478CE725}" sibTransId="{7D75FA45-DA67-470C-BB82-8F688991ED83}"/>
    <dgm:cxn modelId="{863E482A-3DE5-4D2D-9328-F8A9424A5BD3}" srcId="{5E24628D-3608-4D0E-AC0E-132CA8CCCFE6}" destId="{1DFE556D-C93B-4AE9-B3FF-3AA9E0895704}" srcOrd="0" destOrd="0" parTransId="{EE0ABEA8-5E6A-46CD-BA27-A10AAB97043A}" sibTransId="{E66A2AF4-F520-48A1-AE1B-81078127339C}"/>
    <dgm:cxn modelId="{7B0A3E5D-2F9D-41A1-8BE6-3337BF21109A}" type="presOf" srcId="{6CD076F6-D676-4CED-93EE-C13425BCCB92}" destId="{129B5FB0-516F-4D70-A9E4-3BCC0B24C3AD}" srcOrd="0" destOrd="5" presId="urn:microsoft.com/office/officeart/2005/8/layout/vList2"/>
    <dgm:cxn modelId="{A4DEBD5D-9097-4582-A6E9-3C28D6EDA16A}" type="presOf" srcId="{57770D0C-DE3D-4604-B150-04BCCD23DEEA}" destId="{129B5FB0-516F-4D70-A9E4-3BCC0B24C3AD}" srcOrd="0" destOrd="3" presId="urn:microsoft.com/office/officeart/2005/8/layout/vList2"/>
    <dgm:cxn modelId="{6CD0DE43-6C50-4014-88A5-FE9CB4155CC8}" srcId="{5E24628D-3608-4D0E-AC0E-132CA8CCCFE6}" destId="{BCDE9445-83D8-43D1-9F17-8E4BD1FF80D1}" srcOrd="6" destOrd="0" parTransId="{D82E4767-E57C-4597-BE14-A421A6F4E8C4}" sibTransId="{972F9854-D1AB-49F8-8233-F81E3359BEAD}"/>
    <dgm:cxn modelId="{6111154E-D2BF-4DFB-8B35-59E5AE6AFC0E}" type="presOf" srcId="{2099F242-8B87-41DC-8030-3BC6E0F3423C}" destId="{129B5FB0-516F-4D70-A9E4-3BCC0B24C3AD}" srcOrd="0" destOrd="1" presId="urn:microsoft.com/office/officeart/2005/8/layout/vList2"/>
    <dgm:cxn modelId="{24DD3D50-A91C-4D75-906A-CBD57738C4EA}" srcId="{5E24628D-3608-4D0E-AC0E-132CA8CCCFE6}" destId="{57770D0C-DE3D-4604-B150-04BCCD23DEEA}" srcOrd="3" destOrd="0" parTransId="{677F88B0-5FC5-48AF-847E-F32BF4939221}" sibTransId="{C58925CB-C365-4398-831E-933DC24707C7}"/>
    <dgm:cxn modelId="{C3BF9657-3345-4C57-B1B9-305ABC67B4EC}" type="presOf" srcId="{FB4AFDF2-BF1B-4F06-A8A4-B675AEED7ACB}" destId="{847B5AF4-FA06-46F8-B703-44C746975E68}" srcOrd="0" destOrd="0" presId="urn:microsoft.com/office/officeart/2005/8/layout/vList2"/>
    <dgm:cxn modelId="{DF9BAC58-03A8-47AF-B30F-567D5E540154}" type="presOf" srcId="{CF235686-283D-40C1-A056-C1315FDAFB27}" destId="{129B5FB0-516F-4D70-A9E4-3BCC0B24C3AD}" srcOrd="0" destOrd="2" presId="urn:microsoft.com/office/officeart/2005/8/layout/vList2"/>
    <dgm:cxn modelId="{8A24D485-A1DA-4D46-A283-7D9AA0191DF4}" type="presOf" srcId="{BCDE9445-83D8-43D1-9F17-8E4BD1FF80D1}" destId="{129B5FB0-516F-4D70-A9E4-3BCC0B24C3AD}" srcOrd="0" destOrd="6" presId="urn:microsoft.com/office/officeart/2005/8/layout/vList2"/>
    <dgm:cxn modelId="{4F50D689-8780-49CB-8E9C-D43CB1DEB1E6}" srcId="{5E24628D-3608-4D0E-AC0E-132CA8CCCFE6}" destId="{2099F242-8B87-41DC-8030-3BC6E0F3423C}" srcOrd="1" destOrd="0" parTransId="{35458976-25F3-4BC8-B2F8-881D51CFA59A}" sibTransId="{BCA39F86-9157-4833-8330-45B1642C658F}"/>
    <dgm:cxn modelId="{87AC399B-C8A0-4BD3-B950-8E83DA098123}" type="presOf" srcId="{5E24628D-3608-4D0E-AC0E-132CA8CCCFE6}" destId="{D01CE1C4-6687-4A7B-95E8-62C3E1351679}" srcOrd="0" destOrd="0" presId="urn:microsoft.com/office/officeart/2005/8/layout/vList2"/>
    <dgm:cxn modelId="{22AEF89C-6253-4EBF-B949-FEA4040C09C9}" srcId="{5E24628D-3608-4D0E-AC0E-132CA8CCCFE6}" destId="{29B4668C-E342-42A3-9E5C-916F76884476}" srcOrd="4" destOrd="0" parTransId="{CED4CAB8-D9B6-4C9D-867A-38ED0CC1CEF8}" sibTransId="{BA98BF5A-1381-403E-99A3-B89D1805FBBB}"/>
    <dgm:cxn modelId="{96751FD2-AFC3-437B-8D55-AC1C454AED1D}" type="presOf" srcId="{1DFE556D-C93B-4AE9-B3FF-3AA9E0895704}" destId="{129B5FB0-516F-4D70-A9E4-3BCC0B24C3AD}" srcOrd="0" destOrd="0" presId="urn:microsoft.com/office/officeart/2005/8/layout/vList2"/>
    <dgm:cxn modelId="{205FAFED-3D40-491D-8B5D-B2623A572118}" srcId="{5E24628D-3608-4D0E-AC0E-132CA8CCCFE6}" destId="{6CD076F6-D676-4CED-93EE-C13425BCCB92}" srcOrd="5" destOrd="0" parTransId="{EC142795-4497-40A0-9384-77BF6321A867}" sibTransId="{4E003F08-6AE5-4A9E-8511-36B903221303}"/>
    <dgm:cxn modelId="{4EF9E0F6-349A-43C4-9A60-01E448114A6B}" type="presParOf" srcId="{847B5AF4-FA06-46F8-B703-44C746975E68}" destId="{D01CE1C4-6687-4A7B-95E8-62C3E1351679}" srcOrd="0" destOrd="0" presId="urn:microsoft.com/office/officeart/2005/8/layout/vList2"/>
    <dgm:cxn modelId="{6B5A8B76-37C8-4B9D-8DB9-EA5D5D168C6D}" type="presParOf" srcId="{847B5AF4-FA06-46F8-B703-44C746975E68}" destId="{129B5FB0-516F-4D70-A9E4-3BCC0B24C3A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8738214-4052-4ADC-9DDD-2FC3C0D2BDDD}" type="doc">
      <dgm:prSet loTypeId="urn:diagrams.loki3.com/Bracket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E591F9C-EB41-459C-A0EE-BE23D037224D}">
      <dgm:prSet phldrT="[Text]" custT="1"/>
      <dgm:spPr>
        <a:solidFill>
          <a:srgbClr val="0ACCFA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Functional Requirements</a:t>
          </a:r>
        </a:p>
      </dgm:t>
    </dgm:pt>
    <dgm:pt modelId="{55A06D8D-AA94-459E-8538-E7ADF03EBA9E}" type="parTrans" cxnId="{1E683A0D-E988-42C7-BAFA-F4B49D90148A}">
      <dgm:prSet/>
      <dgm:spPr/>
      <dgm:t>
        <a:bodyPr/>
        <a:lstStyle/>
        <a:p>
          <a:endParaRPr lang="en-US"/>
        </a:p>
      </dgm:t>
    </dgm:pt>
    <dgm:pt modelId="{C5EE95A5-CF6B-4050-8D62-160807EBDE35}" type="sibTrans" cxnId="{1E683A0D-E988-42C7-BAFA-F4B49D90148A}">
      <dgm:prSet/>
      <dgm:spPr/>
      <dgm:t>
        <a:bodyPr/>
        <a:lstStyle/>
        <a:p>
          <a:endParaRPr lang="en-US"/>
        </a:p>
      </dgm:t>
    </dgm:pt>
    <dgm:pt modelId="{C5F972B5-2E9C-450C-A4A2-B06493234D34}">
      <dgm:prSet phldrT="[Text]" custT="1"/>
      <dgm:spPr>
        <a:solidFill>
          <a:srgbClr val="0ACCFA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Non-Functional Requirements</a:t>
          </a:r>
        </a:p>
      </dgm:t>
    </dgm:pt>
    <dgm:pt modelId="{5E7D7FA3-4AEE-4AB9-BD2A-F64FAF39859F}" type="parTrans" cxnId="{39933894-73E3-4483-B9B8-1476B3F3F523}">
      <dgm:prSet/>
      <dgm:spPr/>
      <dgm:t>
        <a:bodyPr/>
        <a:lstStyle/>
        <a:p>
          <a:endParaRPr lang="en-US"/>
        </a:p>
      </dgm:t>
    </dgm:pt>
    <dgm:pt modelId="{9586463B-C010-4799-ABB5-F514FAFCBF94}" type="sibTrans" cxnId="{39933894-73E3-4483-B9B8-1476B3F3F523}">
      <dgm:prSet/>
      <dgm:spPr/>
      <dgm:t>
        <a:bodyPr/>
        <a:lstStyle/>
        <a:p>
          <a:endParaRPr lang="en-US"/>
        </a:p>
      </dgm:t>
    </dgm:pt>
    <dgm:pt modelId="{6435D711-A844-4C67-9E75-88CE4F4517A3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Adaptability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AC0F6CF-131F-4D19-8747-6003775ADEC9}" type="parTrans" cxnId="{3177FFD5-125A-434C-B15D-989908348210}">
      <dgm:prSet/>
      <dgm:spPr/>
      <dgm:t>
        <a:bodyPr/>
        <a:lstStyle/>
        <a:p>
          <a:endParaRPr lang="en-US"/>
        </a:p>
      </dgm:t>
    </dgm:pt>
    <dgm:pt modelId="{9E8438C8-E50F-4A2B-8ADA-D3998C0AFC3C}" type="sibTrans" cxnId="{3177FFD5-125A-434C-B15D-989908348210}">
      <dgm:prSet/>
      <dgm:spPr/>
      <dgm:t>
        <a:bodyPr/>
        <a:lstStyle/>
        <a:p>
          <a:endParaRPr lang="en-US"/>
        </a:p>
      </dgm:t>
    </dgm:pt>
    <dgm:pt modelId="{82408588-C65F-4ED2-A39A-4B844B1662A5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Capability to get the correct coordinates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05714628-5771-4376-8C6C-4D55F5F2265D}" type="parTrans" cxnId="{93FD33EE-008B-4994-90D2-E04D3E7BBF8E}">
      <dgm:prSet/>
      <dgm:spPr/>
      <dgm:t>
        <a:bodyPr/>
        <a:lstStyle/>
        <a:p>
          <a:endParaRPr lang="en-US"/>
        </a:p>
      </dgm:t>
    </dgm:pt>
    <dgm:pt modelId="{138D2E22-0BFA-48AE-9C19-B1481E72B0E8}" type="sibTrans" cxnId="{93FD33EE-008B-4994-90D2-E04D3E7BBF8E}">
      <dgm:prSet/>
      <dgm:spPr/>
      <dgm:t>
        <a:bodyPr/>
        <a:lstStyle/>
        <a:p>
          <a:endParaRPr lang="en-US"/>
        </a:p>
      </dgm:t>
    </dgm:pt>
    <dgm:pt modelId="{5452FABE-07F0-441B-B060-95BAE109DB42}">
      <dgm:prSet custT="1"/>
      <dgm:spPr>
        <a:ln>
          <a:solidFill>
            <a:srgbClr val="009AD0"/>
          </a:solidFill>
        </a:ln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Precisely identify the end of the tea stem</a:t>
          </a:r>
        </a:p>
      </dgm:t>
    </dgm:pt>
    <dgm:pt modelId="{4D9F16EF-E56F-4714-9C1A-6DFA668545B5}" type="parTrans" cxnId="{22F9D119-26E8-4B5B-82CA-75C5CE53642E}">
      <dgm:prSet/>
      <dgm:spPr/>
      <dgm:t>
        <a:bodyPr/>
        <a:lstStyle/>
        <a:p>
          <a:endParaRPr lang="en-US"/>
        </a:p>
      </dgm:t>
    </dgm:pt>
    <dgm:pt modelId="{E3D54683-A2D0-4D95-8920-6B6FBECD7398}" type="sibTrans" cxnId="{22F9D119-26E8-4B5B-82CA-75C5CE53642E}">
      <dgm:prSet/>
      <dgm:spPr/>
      <dgm:t>
        <a:bodyPr/>
        <a:lstStyle/>
        <a:p>
          <a:endParaRPr lang="en-US"/>
        </a:p>
      </dgm:t>
    </dgm:pt>
    <dgm:pt modelId="{FA5F652E-9726-41A7-A0DF-FA55606BAC4F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Capability  to pass the accurate coordinates to the liquid spraying controller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434B445-3755-43AC-AC1B-03A80D7D28DB}" type="parTrans" cxnId="{4AF6B201-89FA-41D6-800D-47EF3CDC047C}">
      <dgm:prSet/>
      <dgm:spPr/>
      <dgm:t>
        <a:bodyPr/>
        <a:lstStyle/>
        <a:p>
          <a:endParaRPr lang="en-US"/>
        </a:p>
      </dgm:t>
    </dgm:pt>
    <dgm:pt modelId="{959349B3-163E-4354-9D23-059DF17B64EE}" type="sibTrans" cxnId="{4AF6B201-89FA-41D6-800D-47EF3CDC047C}">
      <dgm:prSet/>
      <dgm:spPr/>
      <dgm:t>
        <a:bodyPr/>
        <a:lstStyle/>
        <a:p>
          <a:endParaRPr lang="en-US"/>
        </a:p>
      </dgm:t>
    </dgm:pt>
    <dgm:pt modelId="{DC7C38AB-13B1-4F67-82BF-B6E6AB4519CC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</dgm:t>
    </dgm:pt>
    <dgm:pt modelId="{7C29A348-D6EC-4386-B49F-E85C37E04E74}" type="parTrans" cxnId="{BCBA2CD5-5163-4FA4-B3BC-D736D07D7609}">
      <dgm:prSet/>
      <dgm:spPr/>
      <dgm:t>
        <a:bodyPr/>
        <a:lstStyle/>
        <a:p>
          <a:endParaRPr lang="en-US"/>
        </a:p>
      </dgm:t>
    </dgm:pt>
    <dgm:pt modelId="{92A50C20-7633-4CE0-95A6-8871737231BA}" type="sibTrans" cxnId="{BCBA2CD5-5163-4FA4-B3BC-D736D07D7609}">
      <dgm:prSet/>
      <dgm:spPr/>
      <dgm:t>
        <a:bodyPr/>
        <a:lstStyle/>
        <a:p>
          <a:endParaRPr lang="en-US"/>
        </a:p>
      </dgm:t>
    </dgm:pt>
    <dgm:pt modelId="{FD38DDF4-0765-4865-8BB4-273B3C2947FE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/>
            <a:t>Efficient</a:t>
          </a:r>
          <a:endParaRPr lang="en-US" sz="18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4798FDDD-8F2A-4CEC-9482-64E7CF240399}" type="parTrans" cxnId="{6957B9A1-B29B-493B-9A8E-3C1964376B4E}">
      <dgm:prSet/>
      <dgm:spPr/>
      <dgm:t>
        <a:bodyPr/>
        <a:lstStyle/>
        <a:p>
          <a:endParaRPr lang="en-US"/>
        </a:p>
      </dgm:t>
    </dgm:pt>
    <dgm:pt modelId="{31717ACF-B47E-4AE7-8BA1-A99E8334975F}" type="sibTrans" cxnId="{6957B9A1-B29B-493B-9A8E-3C1964376B4E}">
      <dgm:prSet/>
      <dgm:spPr/>
      <dgm:t>
        <a:bodyPr/>
        <a:lstStyle/>
        <a:p>
          <a:endParaRPr lang="en-US"/>
        </a:p>
      </dgm:t>
    </dgm:pt>
    <dgm:pt modelId="{06649F6F-02B2-49EB-85FE-B2F5A64DD627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/>
            <a:t>Accuracy</a:t>
          </a:r>
          <a:endParaRPr lang="en-US" sz="18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0FDD74D8-B25B-4DD9-9394-AAC88FCA210D}" type="parTrans" cxnId="{77F015CE-F5DF-451E-81AE-7DD597502941}">
      <dgm:prSet/>
      <dgm:spPr/>
      <dgm:t>
        <a:bodyPr/>
        <a:lstStyle/>
        <a:p>
          <a:endParaRPr lang="en-US"/>
        </a:p>
      </dgm:t>
    </dgm:pt>
    <dgm:pt modelId="{A449D1C6-CCE3-4AF4-A1EE-44BF2EA06D09}" type="sibTrans" cxnId="{77F015CE-F5DF-451E-81AE-7DD597502941}">
      <dgm:prSet/>
      <dgm:spPr/>
      <dgm:t>
        <a:bodyPr/>
        <a:lstStyle/>
        <a:p>
          <a:endParaRPr lang="en-US"/>
        </a:p>
      </dgm:t>
    </dgm:pt>
    <dgm:pt modelId="{8B5E9973-0D42-4D7B-848E-BC164300F3D2}" type="pres">
      <dgm:prSet presAssocID="{78738214-4052-4ADC-9DDD-2FC3C0D2BDDD}" presName="Name0" presStyleCnt="0">
        <dgm:presLayoutVars>
          <dgm:dir/>
          <dgm:animLvl val="lvl"/>
          <dgm:resizeHandles val="exact"/>
        </dgm:presLayoutVars>
      </dgm:prSet>
      <dgm:spPr/>
    </dgm:pt>
    <dgm:pt modelId="{23461F3B-BF3F-4BE6-9020-F00B267F72AD}" type="pres">
      <dgm:prSet presAssocID="{7E591F9C-EB41-459C-A0EE-BE23D037224D}" presName="linNode" presStyleCnt="0"/>
      <dgm:spPr/>
    </dgm:pt>
    <dgm:pt modelId="{CDAF3090-0AA6-4C76-8327-172A68CFEBC3}" type="pres">
      <dgm:prSet presAssocID="{7E591F9C-EB41-459C-A0EE-BE23D037224D}" presName="parTx" presStyleLbl="revTx" presStyleIdx="0" presStyleCnt="2">
        <dgm:presLayoutVars>
          <dgm:chMax val="1"/>
          <dgm:bulletEnabled val="1"/>
        </dgm:presLayoutVars>
      </dgm:prSet>
      <dgm:spPr/>
    </dgm:pt>
    <dgm:pt modelId="{2945E9E8-A82A-431A-9458-0FA2C1A7C94A}" type="pres">
      <dgm:prSet presAssocID="{7E591F9C-EB41-459C-A0EE-BE23D037224D}" presName="bracket" presStyleLbl="parChTrans1D1" presStyleIdx="0" presStyleCnt="2"/>
      <dgm:spPr>
        <a:ln>
          <a:solidFill>
            <a:srgbClr val="009AD0"/>
          </a:solidFill>
        </a:ln>
      </dgm:spPr>
    </dgm:pt>
    <dgm:pt modelId="{486233F8-95AA-4BB9-B529-55763DC5EC97}" type="pres">
      <dgm:prSet presAssocID="{7E591F9C-EB41-459C-A0EE-BE23D037224D}" presName="spH" presStyleCnt="0"/>
      <dgm:spPr/>
    </dgm:pt>
    <dgm:pt modelId="{A78AE057-FDFB-405E-9D57-8F91A67EBB59}" type="pres">
      <dgm:prSet presAssocID="{7E591F9C-EB41-459C-A0EE-BE23D037224D}" presName="desTx" presStyleLbl="node1" presStyleIdx="0" presStyleCnt="2">
        <dgm:presLayoutVars>
          <dgm:bulletEnabled val="1"/>
        </dgm:presLayoutVars>
      </dgm:prSet>
      <dgm:spPr/>
    </dgm:pt>
    <dgm:pt modelId="{79291B26-D5F9-45C5-A429-97648C62CADA}" type="pres">
      <dgm:prSet presAssocID="{C5EE95A5-CF6B-4050-8D62-160807EBDE35}" presName="spV" presStyleCnt="0"/>
      <dgm:spPr/>
    </dgm:pt>
    <dgm:pt modelId="{652B2944-9D95-4350-8BF4-50E5A0DADE84}" type="pres">
      <dgm:prSet presAssocID="{C5F972B5-2E9C-450C-A4A2-B06493234D34}" presName="linNode" presStyleCnt="0"/>
      <dgm:spPr/>
    </dgm:pt>
    <dgm:pt modelId="{06BF5607-9840-45C3-AD43-33099A9F6972}" type="pres">
      <dgm:prSet presAssocID="{C5F972B5-2E9C-450C-A4A2-B06493234D34}" presName="parTx" presStyleLbl="revTx" presStyleIdx="1" presStyleCnt="2">
        <dgm:presLayoutVars>
          <dgm:chMax val="1"/>
          <dgm:bulletEnabled val="1"/>
        </dgm:presLayoutVars>
      </dgm:prSet>
      <dgm:spPr/>
    </dgm:pt>
    <dgm:pt modelId="{08015475-7F1B-485B-B322-80EA6AA710AC}" type="pres">
      <dgm:prSet presAssocID="{C5F972B5-2E9C-450C-A4A2-B06493234D34}" presName="bracket" presStyleLbl="parChTrans1D1" presStyleIdx="1" presStyleCnt="2"/>
      <dgm:spPr>
        <a:ln>
          <a:solidFill>
            <a:srgbClr val="009AD0"/>
          </a:solidFill>
        </a:ln>
      </dgm:spPr>
    </dgm:pt>
    <dgm:pt modelId="{F7F66474-3BD7-4DCE-8453-105A4E8B57B9}" type="pres">
      <dgm:prSet presAssocID="{C5F972B5-2E9C-450C-A4A2-B06493234D34}" presName="spH" presStyleCnt="0"/>
      <dgm:spPr/>
    </dgm:pt>
    <dgm:pt modelId="{FE07A91A-A2F4-4878-8133-59032D837DB9}" type="pres">
      <dgm:prSet presAssocID="{C5F972B5-2E9C-450C-A4A2-B06493234D34}" presName="desTx" presStyleLbl="node1" presStyleIdx="1" presStyleCnt="2">
        <dgm:presLayoutVars>
          <dgm:bulletEnabled val="1"/>
        </dgm:presLayoutVars>
      </dgm:prSet>
      <dgm:spPr>
        <a:xfrm>
          <a:off x="3587824" y="853118"/>
          <a:ext cx="7624126" cy="1331065"/>
        </a:xfrm>
        <a:prstGeom prst="rect">
          <a:avLst/>
        </a:prstGeom>
      </dgm:spPr>
    </dgm:pt>
  </dgm:ptLst>
  <dgm:cxnLst>
    <dgm:cxn modelId="{4AF6B201-89FA-41D6-800D-47EF3CDC047C}" srcId="{7E591F9C-EB41-459C-A0EE-BE23D037224D}" destId="{FA5F652E-9726-41A7-A0DF-FA55606BAC4F}" srcOrd="2" destOrd="0" parTransId="{A434B445-3755-43AC-AC1B-03A80D7D28DB}" sibTransId="{959349B3-163E-4354-9D23-059DF17B64EE}"/>
    <dgm:cxn modelId="{C52C3B03-C9AC-4398-91D5-C525B484CEFA}" type="presOf" srcId="{C5F972B5-2E9C-450C-A4A2-B06493234D34}" destId="{06BF5607-9840-45C3-AD43-33099A9F6972}" srcOrd="0" destOrd="0" presId="urn:diagrams.loki3.com/BracketList"/>
    <dgm:cxn modelId="{1E683A0D-E988-42C7-BAFA-F4B49D90148A}" srcId="{78738214-4052-4ADC-9DDD-2FC3C0D2BDDD}" destId="{7E591F9C-EB41-459C-A0EE-BE23D037224D}" srcOrd="0" destOrd="0" parTransId="{55A06D8D-AA94-459E-8538-E7ADF03EBA9E}" sibTransId="{C5EE95A5-CF6B-4050-8D62-160807EBDE35}"/>
    <dgm:cxn modelId="{22F9D119-26E8-4B5B-82CA-75C5CE53642E}" srcId="{7E591F9C-EB41-459C-A0EE-BE23D037224D}" destId="{5452FABE-07F0-441B-B060-95BAE109DB42}" srcOrd="0" destOrd="0" parTransId="{4D9F16EF-E56F-4714-9C1A-6DFA668545B5}" sibTransId="{E3D54683-A2D0-4D95-8920-6B6FBECD7398}"/>
    <dgm:cxn modelId="{9C33011C-AB5E-442C-90E9-4E72A14DA4D1}" type="presOf" srcId="{5452FABE-07F0-441B-B060-95BAE109DB42}" destId="{A78AE057-FDFB-405E-9D57-8F91A67EBB59}" srcOrd="0" destOrd="0" presId="urn:diagrams.loki3.com/BracketList"/>
    <dgm:cxn modelId="{6DA47326-7076-46C5-B240-09F63D1D4707}" type="presOf" srcId="{78738214-4052-4ADC-9DDD-2FC3C0D2BDDD}" destId="{8B5E9973-0D42-4D7B-848E-BC164300F3D2}" srcOrd="0" destOrd="0" presId="urn:diagrams.loki3.com/BracketList"/>
    <dgm:cxn modelId="{8CAD4E44-B857-4C65-82FE-F5F8C61040F3}" type="presOf" srcId="{06649F6F-02B2-49EB-85FE-B2F5A64DD627}" destId="{FE07A91A-A2F4-4878-8133-59032D837DB9}" srcOrd="0" destOrd="3" presId="urn:diagrams.loki3.com/BracketList"/>
    <dgm:cxn modelId="{76017945-D964-4FA5-BBCF-BBE79B93D7A0}" type="presOf" srcId="{DC7C38AB-13B1-4F67-82BF-B6E6AB4519CC}" destId="{FE07A91A-A2F4-4878-8133-59032D837DB9}" srcOrd="0" destOrd="1" presId="urn:diagrams.loki3.com/BracketList"/>
    <dgm:cxn modelId="{479E9C46-4AF3-4FC5-A586-B187019B4F72}" type="presOf" srcId="{FA5F652E-9726-41A7-A0DF-FA55606BAC4F}" destId="{A78AE057-FDFB-405E-9D57-8F91A67EBB59}" srcOrd="0" destOrd="2" presId="urn:diagrams.loki3.com/BracketList"/>
    <dgm:cxn modelId="{25EF3B7B-F476-4E3B-ACE0-0BF6A2F22254}" type="presOf" srcId="{82408588-C65F-4ED2-A39A-4B844B1662A5}" destId="{A78AE057-FDFB-405E-9D57-8F91A67EBB59}" srcOrd="0" destOrd="1" presId="urn:diagrams.loki3.com/BracketList"/>
    <dgm:cxn modelId="{83DD2084-9D3F-4B21-8174-D197748CCAA2}" type="presOf" srcId="{6435D711-A844-4C67-9E75-88CE4F4517A3}" destId="{FE07A91A-A2F4-4878-8133-59032D837DB9}" srcOrd="0" destOrd="0" presId="urn:diagrams.loki3.com/BracketList"/>
    <dgm:cxn modelId="{39933894-73E3-4483-B9B8-1476B3F3F523}" srcId="{78738214-4052-4ADC-9DDD-2FC3C0D2BDDD}" destId="{C5F972B5-2E9C-450C-A4A2-B06493234D34}" srcOrd="1" destOrd="0" parTransId="{5E7D7FA3-4AEE-4AB9-BD2A-F64FAF39859F}" sibTransId="{9586463B-C010-4799-ABB5-F514FAFCBF94}"/>
    <dgm:cxn modelId="{6957B9A1-B29B-493B-9A8E-3C1964376B4E}" srcId="{C5F972B5-2E9C-450C-A4A2-B06493234D34}" destId="{FD38DDF4-0765-4865-8BB4-273B3C2947FE}" srcOrd="2" destOrd="0" parTransId="{4798FDDD-8F2A-4CEC-9482-64E7CF240399}" sibTransId="{31717ACF-B47E-4AE7-8BA1-A99E8334975F}"/>
    <dgm:cxn modelId="{9980D6CA-4808-44AF-BC66-F634016C5A34}" type="presOf" srcId="{FD38DDF4-0765-4865-8BB4-273B3C2947FE}" destId="{FE07A91A-A2F4-4878-8133-59032D837DB9}" srcOrd="0" destOrd="2" presId="urn:diagrams.loki3.com/BracketList"/>
    <dgm:cxn modelId="{77F015CE-F5DF-451E-81AE-7DD597502941}" srcId="{C5F972B5-2E9C-450C-A4A2-B06493234D34}" destId="{06649F6F-02B2-49EB-85FE-B2F5A64DD627}" srcOrd="3" destOrd="0" parTransId="{0FDD74D8-B25B-4DD9-9394-AAC88FCA210D}" sibTransId="{A449D1C6-CCE3-4AF4-A1EE-44BF2EA06D09}"/>
    <dgm:cxn modelId="{BCBA2CD5-5163-4FA4-B3BC-D736D07D7609}" srcId="{C5F972B5-2E9C-450C-A4A2-B06493234D34}" destId="{DC7C38AB-13B1-4F67-82BF-B6E6AB4519CC}" srcOrd="1" destOrd="0" parTransId="{7C29A348-D6EC-4386-B49F-E85C37E04E74}" sibTransId="{92A50C20-7633-4CE0-95A6-8871737231BA}"/>
    <dgm:cxn modelId="{3177FFD5-125A-434C-B15D-989908348210}" srcId="{C5F972B5-2E9C-450C-A4A2-B06493234D34}" destId="{6435D711-A844-4C67-9E75-88CE4F4517A3}" srcOrd="0" destOrd="0" parTransId="{AAC0F6CF-131F-4D19-8747-6003775ADEC9}" sibTransId="{9E8438C8-E50F-4A2B-8ADA-D3998C0AFC3C}"/>
    <dgm:cxn modelId="{A32693EC-C453-48D8-8F3E-10B927276D3C}" type="presOf" srcId="{7E591F9C-EB41-459C-A0EE-BE23D037224D}" destId="{CDAF3090-0AA6-4C76-8327-172A68CFEBC3}" srcOrd="0" destOrd="0" presId="urn:diagrams.loki3.com/BracketList"/>
    <dgm:cxn modelId="{93FD33EE-008B-4994-90D2-E04D3E7BBF8E}" srcId="{7E591F9C-EB41-459C-A0EE-BE23D037224D}" destId="{82408588-C65F-4ED2-A39A-4B844B1662A5}" srcOrd="1" destOrd="0" parTransId="{05714628-5771-4376-8C6C-4D55F5F2265D}" sibTransId="{138D2E22-0BFA-48AE-9C19-B1481E72B0E8}"/>
    <dgm:cxn modelId="{5C27D633-B3C7-4092-8B6C-A402DA3A1505}" type="presParOf" srcId="{8B5E9973-0D42-4D7B-848E-BC164300F3D2}" destId="{23461F3B-BF3F-4BE6-9020-F00B267F72AD}" srcOrd="0" destOrd="0" presId="urn:diagrams.loki3.com/BracketList"/>
    <dgm:cxn modelId="{98B45A82-805B-48EF-AC0A-43D5072D1D4F}" type="presParOf" srcId="{23461F3B-BF3F-4BE6-9020-F00B267F72AD}" destId="{CDAF3090-0AA6-4C76-8327-172A68CFEBC3}" srcOrd="0" destOrd="0" presId="urn:diagrams.loki3.com/BracketList"/>
    <dgm:cxn modelId="{905CFC7B-E079-45AA-BD71-CB8798586C3E}" type="presParOf" srcId="{23461F3B-BF3F-4BE6-9020-F00B267F72AD}" destId="{2945E9E8-A82A-431A-9458-0FA2C1A7C94A}" srcOrd="1" destOrd="0" presId="urn:diagrams.loki3.com/BracketList"/>
    <dgm:cxn modelId="{84A4A43F-E1F5-4176-B98F-77E753BA66F6}" type="presParOf" srcId="{23461F3B-BF3F-4BE6-9020-F00B267F72AD}" destId="{486233F8-95AA-4BB9-B529-55763DC5EC97}" srcOrd="2" destOrd="0" presId="urn:diagrams.loki3.com/BracketList"/>
    <dgm:cxn modelId="{1B3868E7-4735-49FD-B8AD-417359A55A24}" type="presParOf" srcId="{23461F3B-BF3F-4BE6-9020-F00B267F72AD}" destId="{A78AE057-FDFB-405E-9D57-8F91A67EBB59}" srcOrd="3" destOrd="0" presId="urn:diagrams.loki3.com/BracketList"/>
    <dgm:cxn modelId="{3845A7B2-F556-483B-96E6-4F0C47419280}" type="presParOf" srcId="{8B5E9973-0D42-4D7B-848E-BC164300F3D2}" destId="{79291B26-D5F9-45C5-A429-97648C62CADA}" srcOrd="1" destOrd="0" presId="urn:diagrams.loki3.com/BracketList"/>
    <dgm:cxn modelId="{56EE5E1A-5B81-4B38-85D0-CDDEAAEA340D}" type="presParOf" srcId="{8B5E9973-0D42-4D7B-848E-BC164300F3D2}" destId="{652B2944-9D95-4350-8BF4-50E5A0DADE84}" srcOrd="2" destOrd="0" presId="urn:diagrams.loki3.com/BracketList"/>
    <dgm:cxn modelId="{A4CA636E-41E8-4CE6-B387-E4344B67ED83}" type="presParOf" srcId="{652B2944-9D95-4350-8BF4-50E5A0DADE84}" destId="{06BF5607-9840-45C3-AD43-33099A9F6972}" srcOrd="0" destOrd="0" presId="urn:diagrams.loki3.com/BracketList"/>
    <dgm:cxn modelId="{E0D9223B-63A9-43CC-B820-A4A38CC6A29A}" type="presParOf" srcId="{652B2944-9D95-4350-8BF4-50E5A0DADE84}" destId="{08015475-7F1B-485B-B322-80EA6AA710AC}" srcOrd="1" destOrd="0" presId="urn:diagrams.loki3.com/BracketList"/>
    <dgm:cxn modelId="{3526DC69-88B1-4907-B89D-8A70C3718721}" type="presParOf" srcId="{652B2944-9D95-4350-8BF4-50E5A0DADE84}" destId="{F7F66474-3BD7-4DCE-8453-105A4E8B57B9}" srcOrd="2" destOrd="0" presId="urn:diagrams.loki3.com/BracketList"/>
    <dgm:cxn modelId="{0234A708-A738-4B78-B387-1323A8B9180C}" type="presParOf" srcId="{652B2944-9D95-4350-8BF4-50E5A0DADE84}" destId="{FE07A91A-A2F4-4878-8133-59032D837DB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039602" y="840179"/>
          <a:ext cx="2276136" cy="2276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547772" y="2048807"/>
          <a:ext cx="1456727" cy="7511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1547772" y="2048807"/>
        <a:ext cx="1456727" cy="7511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190736" y="879996"/>
          <a:ext cx="2381473" cy="23814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619401" y="2144558"/>
          <a:ext cx="1524142" cy="7858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/>
        </a:p>
      </dsp:txBody>
      <dsp:txXfrm>
        <a:off x="1619401" y="2144558"/>
        <a:ext cx="1524142" cy="7858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CE1C4-6687-4A7B-95E8-62C3E1351679}">
      <dsp:nvSpPr>
        <dsp:cNvPr id="0" name=""/>
        <dsp:cNvSpPr/>
      </dsp:nvSpPr>
      <dsp:spPr>
        <a:xfrm>
          <a:off x="0" y="0"/>
          <a:ext cx="5045272" cy="423539"/>
        </a:xfrm>
        <a:prstGeom prst="roundRect">
          <a:avLst/>
        </a:prstGeom>
        <a:solidFill>
          <a:srgbClr val="0045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Technologies</a:t>
          </a:r>
          <a:endParaRPr lang="en-US" sz="2000" kern="1200"/>
        </a:p>
      </dsp:txBody>
      <dsp:txXfrm>
        <a:off x="20675" y="20675"/>
        <a:ext cx="5003922" cy="382189"/>
      </dsp:txXfrm>
    </dsp:sp>
    <dsp:sp modelId="{129B5FB0-516F-4D70-A9E4-3BCC0B24C3AD}">
      <dsp:nvSpPr>
        <dsp:cNvPr id="0" name=""/>
        <dsp:cNvSpPr/>
      </dsp:nvSpPr>
      <dsp:spPr>
        <a:xfrm>
          <a:off x="0" y="427038"/>
          <a:ext cx="5045272" cy="1900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ROS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  <a:latin typeface="+mn-lt"/>
            </a:rPr>
            <a:t>Solid Works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Angular</a:t>
          </a:r>
          <a:endParaRPr lang="en-US" sz="1800" kern="1200">
            <a:solidFill>
              <a:schemeClr val="tx1"/>
            </a:solidFill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  <a:latin typeface="Calibri"/>
              <a:ea typeface="Calibri" panose="020F0502020204030204"/>
              <a:cs typeface="Arial"/>
            </a:rPr>
            <a:t>Arduino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  <a:latin typeface="+mn-lt"/>
            </a:rPr>
            <a:t>Raspberry 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Ubuntu</a:t>
          </a:r>
        </a:p>
      </dsp:txBody>
      <dsp:txXfrm>
        <a:off x="0" y="427038"/>
        <a:ext cx="5045272" cy="1900763"/>
      </dsp:txXfrm>
    </dsp:sp>
    <dsp:sp modelId="{37181196-1E12-44D0-ADFD-1D937C88B082}">
      <dsp:nvSpPr>
        <dsp:cNvPr id="0" name=""/>
        <dsp:cNvSpPr/>
      </dsp:nvSpPr>
      <dsp:spPr>
        <a:xfrm>
          <a:off x="0" y="2327801"/>
          <a:ext cx="5045272" cy="423539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Algorithms</a:t>
          </a:r>
          <a:endParaRPr lang="en-US" sz="2000" kern="1200"/>
        </a:p>
      </dsp:txBody>
      <dsp:txXfrm>
        <a:off x="20675" y="2348476"/>
        <a:ext cx="5003922" cy="382189"/>
      </dsp:txXfrm>
    </dsp:sp>
    <dsp:sp modelId="{34283911-4DEC-480D-8AB6-0014E8B55C69}">
      <dsp:nvSpPr>
        <dsp:cNvPr id="0" name=""/>
        <dsp:cNvSpPr/>
      </dsp:nvSpPr>
      <dsp:spPr>
        <a:xfrm>
          <a:off x="0" y="2751341"/>
          <a:ext cx="5045272" cy="82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PID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  <a:latin typeface="Calibri"/>
              <a:ea typeface="Calibri" panose="020F0502020204030204"/>
              <a:cs typeface="Arial"/>
            </a:rPr>
            <a:t>Servo Motor </a:t>
          </a:r>
          <a:r>
            <a:rPr lang="en-US" sz="1800" kern="1200">
              <a:solidFill>
                <a:schemeClr val="tx1"/>
              </a:solidFill>
            </a:rPr>
            <a:t>Control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Stabilizer</a:t>
          </a:r>
        </a:p>
      </dsp:txBody>
      <dsp:txXfrm>
        <a:off x="0" y="2751341"/>
        <a:ext cx="5045272" cy="82244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090-0AA6-4C76-8327-172A68CFEBC3}">
      <dsp:nvSpPr>
        <dsp:cNvPr id="0" name=""/>
        <dsp:cNvSpPr/>
      </dsp:nvSpPr>
      <dsp:spPr>
        <a:xfrm>
          <a:off x="0" y="36784"/>
          <a:ext cx="2802987" cy="1599367"/>
        </a:xfrm>
        <a:prstGeom prst="rect">
          <a:avLst/>
        </a:prstGeom>
        <a:solidFill>
          <a:srgbClr val="00CCFF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Functional Requirements</a:t>
          </a:r>
        </a:p>
      </dsp:txBody>
      <dsp:txXfrm>
        <a:off x="0" y="36784"/>
        <a:ext cx="2802987" cy="1599367"/>
      </dsp:txXfrm>
    </dsp:sp>
    <dsp:sp modelId="{2945E9E8-A82A-431A-9458-0FA2C1A7C94A}">
      <dsp:nvSpPr>
        <dsp:cNvPr id="0" name=""/>
        <dsp:cNvSpPr/>
      </dsp:nvSpPr>
      <dsp:spPr>
        <a:xfrm>
          <a:off x="2802987" y="197609"/>
          <a:ext cx="560597" cy="127771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AE057-FDFB-405E-9D57-8F91A67EBB59}">
      <dsp:nvSpPr>
        <dsp:cNvPr id="0" name=""/>
        <dsp:cNvSpPr/>
      </dsp:nvSpPr>
      <dsp:spPr>
        <a:xfrm>
          <a:off x="3587824" y="197609"/>
          <a:ext cx="7624126" cy="12777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Water spraying to the stem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Rotation of the water arm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Water spraying angle control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Water pressure control</a:t>
          </a:r>
        </a:p>
      </dsp:txBody>
      <dsp:txXfrm>
        <a:off x="3587824" y="197609"/>
        <a:ext cx="7624126" cy="1277718"/>
      </dsp:txXfrm>
    </dsp:sp>
    <dsp:sp modelId="{06BF5607-9840-45C3-AD43-33099A9F6972}">
      <dsp:nvSpPr>
        <dsp:cNvPr id="0" name=""/>
        <dsp:cNvSpPr/>
      </dsp:nvSpPr>
      <dsp:spPr>
        <a:xfrm>
          <a:off x="0" y="1762152"/>
          <a:ext cx="2802987" cy="1675805"/>
        </a:xfrm>
        <a:prstGeom prst="rect">
          <a:avLst/>
        </a:prstGeom>
        <a:solidFill>
          <a:srgbClr val="00CCFF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Non-Functional Requirements</a:t>
          </a:r>
        </a:p>
      </dsp:txBody>
      <dsp:txXfrm>
        <a:off x="0" y="1762152"/>
        <a:ext cx="2802987" cy="1675805"/>
      </dsp:txXfrm>
    </dsp:sp>
    <dsp:sp modelId="{08015475-7F1B-485B-B322-80EA6AA710AC}">
      <dsp:nvSpPr>
        <dsp:cNvPr id="0" name=""/>
        <dsp:cNvSpPr/>
      </dsp:nvSpPr>
      <dsp:spPr>
        <a:xfrm>
          <a:off x="2802987" y="1972024"/>
          <a:ext cx="560597" cy="12560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7A91A-A2F4-4878-8133-59032D837DB9}">
      <dsp:nvSpPr>
        <dsp:cNvPr id="0" name=""/>
        <dsp:cNvSpPr/>
      </dsp:nvSpPr>
      <dsp:spPr>
        <a:xfrm>
          <a:off x="3587824" y="1972024"/>
          <a:ext cx="7624126" cy="1256062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Accuracy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Speed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Reusability</a:t>
          </a:r>
        </a:p>
      </dsp:txBody>
      <dsp:txXfrm>
        <a:off x="3587824" y="1972024"/>
        <a:ext cx="7624126" cy="12560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039602" y="840179"/>
          <a:ext cx="2276136" cy="2276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547772" y="2048807"/>
          <a:ext cx="1456727" cy="7511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1547772" y="2048807"/>
        <a:ext cx="1456727" cy="7511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640953" y="700475"/>
          <a:ext cx="2059619" cy="20596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400541" y="1783608"/>
          <a:ext cx="1318156" cy="67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1400541" y="1783608"/>
        <a:ext cx="1318156" cy="6796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987085" y="591689"/>
          <a:ext cx="1980826" cy="1980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346962" y="1575883"/>
          <a:ext cx="1267728" cy="6536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346962" y="1575883"/>
        <a:ext cx="1267728" cy="6536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190736" y="879996"/>
          <a:ext cx="2381473" cy="23814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619401" y="2144558"/>
          <a:ext cx="1524142" cy="7858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/>
        </a:p>
      </dsp:txBody>
      <dsp:txXfrm>
        <a:off x="1619401" y="2144558"/>
        <a:ext cx="1524142" cy="785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CE1C4-6687-4A7B-95E8-62C3E1351679}">
      <dsp:nvSpPr>
        <dsp:cNvPr id="0" name=""/>
        <dsp:cNvSpPr/>
      </dsp:nvSpPr>
      <dsp:spPr>
        <a:xfrm>
          <a:off x="0" y="0"/>
          <a:ext cx="5045272" cy="692640"/>
        </a:xfrm>
        <a:prstGeom prst="roundRect">
          <a:avLst/>
        </a:prstGeom>
        <a:solidFill>
          <a:srgbClr val="0045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Technologies</a:t>
          </a:r>
          <a:endParaRPr lang="en-US" sz="2000" kern="1200"/>
        </a:p>
      </dsp:txBody>
      <dsp:txXfrm>
        <a:off x="33812" y="33812"/>
        <a:ext cx="4977648" cy="625016"/>
      </dsp:txXfrm>
    </dsp:sp>
    <dsp:sp modelId="{129B5FB0-516F-4D70-A9E4-3BCC0B24C3AD}">
      <dsp:nvSpPr>
        <dsp:cNvPr id="0" name=""/>
        <dsp:cNvSpPr/>
      </dsp:nvSpPr>
      <dsp:spPr>
        <a:xfrm>
          <a:off x="0" y="716383"/>
          <a:ext cx="5045272" cy="153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ROS Noetic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Angular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Ubuntu 20.04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MQTT</a:t>
          </a:r>
        </a:p>
      </dsp:txBody>
      <dsp:txXfrm>
        <a:off x="0" y="716383"/>
        <a:ext cx="5045272" cy="1531800"/>
      </dsp:txXfrm>
    </dsp:sp>
    <dsp:sp modelId="{37181196-1E12-44D0-ADFD-1D937C88B082}">
      <dsp:nvSpPr>
        <dsp:cNvPr id="0" name=""/>
        <dsp:cNvSpPr/>
      </dsp:nvSpPr>
      <dsp:spPr>
        <a:xfrm>
          <a:off x="0" y="2248183"/>
          <a:ext cx="5045272" cy="69264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Algorithms</a:t>
          </a:r>
          <a:endParaRPr lang="en-US" sz="2000" kern="1200"/>
        </a:p>
      </dsp:txBody>
      <dsp:txXfrm>
        <a:off x="33812" y="2281995"/>
        <a:ext cx="4977648" cy="625016"/>
      </dsp:txXfrm>
    </dsp:sp>
    <dsp:sp modelId="{34283911-4DEC-480D-8AB6-0014E8B55C69}">
      <dsp:nvSpPr>
        <dsp:cNvPr id="0" name=""/>
        <dsp:cNvSpPr/>
      </dsp:nvSpPr>
      <dsp:spPr>
        <a:xfrm>
          <a:off x="0" y="2940823"/>
          <a:ext cx="5045272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Twist to PWM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Motor Control</a:t>
          </a:r>
        </a:p>
      </dsp:txBody>
      <dsp:txXfrm>
        <a:off x="0" y="2940823"/>
        <a:ext cx="5045272" cy="612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090-0AA6-4C76-8327-172A68CFEBC3}">
      <dsp:nvSpPr>
        <dsp:cNvPr id="0" name=""/>
        <dsp:cNvSpPr/>
      </dsp:nvSpPr>
      <dsp:spPr>
        <a:xfrm>
          <a:off x="0" y="1149286"/>
          <a:ext cx="2802987" cy="1287000"/>
        </a:xfrm>
        <a:prstGeom prst="rect">
          <a:avLst/>
        </a:prstGeom>
        <a:solidFill>
          <a:srgbClr val="00CCFF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Functional Requirements</a:t>
          </a:r>
        </a:p>
      </dsp:txBody>
      <dsp:txXfrm>
        <a:off x="0" y="1149286"/>
        <a:ext cx="2802987" cy="1287000"/>
      </dsp:txXfrm>
    </dsp:sp>
    <dsp:sp modelId="{2945E9E8-A82A-431A-9458-0FA2C1A7C94A}">
      <dsp:nvSpPr>
        <dsp:cNvPr id="0" name=""/>
        <dsp:cNvSpPr/>
      </dsp:nvSpPr>
      <dsp:spPr>
        <a:xfrm>
          <a:off x="2802987" y="1149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AE057-FDFB-405E-9D57-8F91A67EBB59}">
      <dsp:nvSpPr>
        <dsp:cNvPr id="0" name=""/>
        <dsp:cNvSpPr/>
      </dsp:nvSpPr>
      <dsp:spPr>
        <a:xfrm>
          <a:off x="3587824" y="1053501"/>
          <a:ext cx="7624126" cy="14785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Navigate the robot forward and backward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cs typeface="Arial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Driving the robot with the computer vision coordinates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Drive the robot in manual mode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Capability of hazards identification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1053501"/>
        <a:ext cx="7624126" cy="1478569"/>
      </dsp:txXfrm>
    </dsp:sp>
    <dsp:sp modelId="{06BF5607-9840-45C3-AD43-33099A9F6972}">
      <dsp:nvSpPr>
        <dsp:cNvPr id="0" name=""/>
        <dsp:cNvSpPr/>
      </dsp:nvSpPr>
      <dsp:spPr>
        <a:xfrm>
          <a:off x="0" y="2766071"/>
          <a:ext cx="2802987" cy="1287000"/>
        </a:xfrm>
        <a:prstGeom prst="rect">
          <a:avLst/>
        </a:prstGeom>
        <a:solidFill>
          <a:srgbClr val="00CCFF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Non-Functional Requirements</a:t>
          </a:r>
        </a:p>
      </dsp:txBody>
      <dsp:txXfrm>
        <a:off x="0" y="2766071"/>
        <a:ext cx="2802987" cy="1287000"/>
      </dsp:txXfrm>
    </dsp:sp>
    <dsp:sp modelId="{08015475-7F1B-485B-B322-80EA6AA710AC}">
      <dsp:nvSpPr>
        <dsp:cNvPr id="0" name=""/>
        <dsp:cNvSpPr/>
      </dsp:nvSpPr>
      <dsp:spPr>
        <a:xfrm>
          <a:off x="2802987" y="2766071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7A91A-A2F4-4878-8133-59032D837DB9}">
      <dsp:nvSpPr>
        <dsp:cNvPr id="0" name=""/>
        <dsp:cNvSpPr/>
      </dsp:nvSpPr>
      <dsp:spPr>
        <a:xfrm>
          <a:off x="3587824" y="2766071"/>
          <a:ext cx="7624126" cy="1287000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Efficient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Easy to handle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2766071"/>
        <a:ext cx="7624126" cy="1287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640953" y="700475"/>
          <a:ext cx="2059619" cy="20596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400541" y="1783608"/>
          <a:ext cx="1318156" cy="67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1400541" y="1783608"/>
        <a:ext cx="1318156" cy="6796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CE1C4-6687-4A7B-95E8-62C3E1351679}">
      <dsp:nvSpPr>
        <dsp:cNvPr id="0" name=""/>
        <dsp:cNvSpPr/>
      </dsp:nvSpPr>
      <dsp:spPr>
        <a:xfrm>
          <a:off x="0" y="0"/>
          <a:ext cx="5045272" cy="767520"/>
        </a:xfrm>
        <a:prstGeom prst="roundRect">
          <a:avLst/>
        </a:prstGeom>
        <a:solidFill>
          <a:srgbClr val="0045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Technologies</a:t>
          </a:r>
          <a:endParaRPr lang="en-US" sz="2000" kern="1200"/>
        </a:p>
      </dsp:txBody>
      <dsp:txXfrm>
        <a:off x="37467" y="37467"/>
        <a:ext cx="4970338" cy="692586"/>
      </dsp:txXfrm>
    </dsp:sp>
    <dsp:sp modelId="{129B5FB0-516F-4D70-A9E4-3BCC0B24C3AD}">
      <dsp:nvSpPr>
        <dsp:cNvPr id="0" name=""/>
        <dsp:cNvSpPr/>
      </dsp:nvSpPr>
      <dsp:spPr>
        <a:xfrm>
          <a:off x="0" y="772068"/>
          <a:ext cx="5045272" cy="2461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TensorFlow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OpenCV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err="1">
              <a:latin typeface="+mn-lt"/>
            </a:rPr>
            <a:t>Keras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ROS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err="1">
              <a:latin typeface="+mn-lt"/>
            </a:rPr>
            <a:t>Qgis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err="1">
              <a:latin typeface="+mn-lt"/>
            </a:rPr>
            <a:t>Vscode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Google </a:t>
          </a:r>
          <a:r>
            <a:rPr lang="en-US" sz="1800" kern="1200" err="1">
              <a:latin typeface="+mn-lt"/>
            </a:rPr>
            <a:t>Colab</a:t>
          </a:r>
          <a:endParaRPr lang="en-US" sz="1800" kern="1200">
            <a:latin typeface="+mn-lt"/>
          </a:endParaRPr>
        </a:p>
      </dsp:txBody>
      <dsp:txXfrm>
        <a:off x="0" y="772068"/>
        <a:ext cx="5045272" cy="2461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090-0AA6-4C76-8327-172A68CFEBC3}">
      <dsp:nvSpPr>
        <dsp:cNvPr id="0" name=""/>
        <dsp:cNvSpPr/>
      </dsp:nvSpPr>
      <dsp:spPr>
        <a:xfrm>
          <a:off x="0" y="1149286"/>
          <a:ext cx="2802987" cy="1287000"/>
        </a:xfrm>
        <a:prstGeom prst="rect">
          <a:avLst/>
        </a:prstGeom>
        <a:solidFill>
          <a:srgbClr val="0ACCFA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Functional Requirements</a:t>
          </a:r>
        </a:p>
      </dsp:txBody>
      <dsp:txXfrm>
        <a:off x="0" y="1149286"/>
        <a:ext cx="2802987" cy="1287000"/>
      </dsp:txXfrm>
    </dsp:sp>
    <dsp:sp modelId="{2945E9E8-A82A-431A-9458-0FA2C1A7C94A}">
      <dsp:nvSpPr>
        <dsp:cNvPr id="0" name=""/>
        <dsp:cNvSpPr/>
      </dsp:nvSpPr>
      <dsp:spPr>
        <a:xfrm>
          <a:off x="2802987" y="1149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AE057-FDFB-405E-9D57-8F91A67EBB59}">
      <dsp:nvSpPr>
        <dsp:cNvPr id="0" name=""/>
        <dsp:cNvSpPr/>
      </dsp:nvSpPr>
      <dsp:spPr>
        <a:xfrm>
          <a:off x="3587824" y="1149286"/>
          <a:ext cx="7624126" cy="1287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Image Thresholding and preprocessing data accurately.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Detecting the center of the path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Develop and Counter Extraction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Calculate the angle to detect the center of the path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1149286"/>
        <a:ext cx="7624126" cy="1287000"/>
      </dsp:txXfrm>
    </dsp:sp>
    <dsp:sp modelId="{06BF5607-9840-45C3-AD43-33099A9F6972}">
      <dsp:nvSpPr>
        <dsp:cNvPr id="0" name=""/>
        <dsp:cNvSpPr/>
      </dsp:nvSpPr>
      <dsp:spPr>
        <a:xfrm>
          <a:off x="0" y="2670286"/>
          <a:ext cx="2802987" cy="1287000"/>
        </a:xfrm>
        <a:prstGeom prst="rect">
          <a:avLst/>
        </a:prstGeom>
        <a:solidFill>
          <a:srgbClr val="0ACCFA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Non-Functional Requirements</a:t>
          </a:r>
        </a:p>
      </dsp:txBody>
      <dsp:txXfrm>
        <a:off x="0" y="2670286"/>
        <a:ext cx="2802987" cy="1287000"/>
      </dsp:txXfrm>
    </dsp:sp>
    <dsp:sp modelId="{08015475-7F1B-485B-B322-80EA6AA710AC}">
      <dsp:nvSpPr>
        <dsp:cNvPr id="0" name=""/>
        <dsp:cNvSpPr/>
      </dsp:nvSpPr>
      <dsp:spPr>
        <a:xfrm>
          <a:off x="2802987" y="2670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7A91A-A2F4-4878-8133-59032D837DB9}">
      <dsp:nvSpPr>
        <dsp:cNvPr id="0" name=""/>
        <dsp:cNvSpPr/>
      </dsp:nvSpPr>
      <dsp:spPr>
        <a:xfrm>
          <a:off x="3587824" y="2670286"/>
          <a:ext cx="7624126" cy="1287000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Adaptability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Efficient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Accuracy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2670286"/>
        <a:ext cx="7624126" cy="1287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987085" y="591689"/>
          <a:ext cx="1980826" cy="1980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346962" y="1575883"/>
          <a:ext cx="1267728" cy="6536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346962" y="1575883"/>
        <a:ext cx="1267728" cy="653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CE1C4-6687-4A7B-95E8-62C3E1351679}">
      <dsp:nvSpPr>
        <dsp:cNvPr id="0" name=""/>
        <dsp:cNvSpPr/>
      </dsp:nvSpPr>
      <dsp:spPr>
        <a:xfrm>
          <a:off x="0" y="335581"/>
          <a:ext cx="5045272" cy="1216800"/>
        </a:xfrm>
        <a:prstGeom prst="roundRect">
          <a:avLst/>
        </a:prstGeom>
        <a:solidFill>
          <a:srgbClr val="0045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Technologies</a:t>
          </a:r>
          <a:endParaRPr lang="en-US" sz="2000" kern="1200"/>
        </a:p>
      </dsp:txBody>
      <dsp:txXfrm>
        <a:off x="59399" y="394980"/>
        <a:ext cx="4926474" cy="1098002"/>
      </dsp:txXfrm>
    </dsp:sp>
    <dsp:sp modelId="{129B5FB0-516F-4D70-A9E4-3BCC0B24C3AD}">
      <dsp:nvSpPr>
        <dsp:cNvPr id="0" name=""/>
        <dsp:cNvSpPr/>
      </dsp:nvSpPr>
      <dsp:spPr>
        <a:xfrm>
          <a:off x="0" y="1838618"/>
          <a:ext cx="5045272" cy="215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TensorFlow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OpenCV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ROS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err="1">
              <a:latin typeface="+mn-lt"/>
            </a:rPr>
            <a:t>Keras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kern="1200"/>
            <a:t>Google </a:t>
          </a:r>
          <a:r>
            <a:rPr lang="en-US" sz="1800" kern="1200" err="1"/>
            <a:t>Colab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kern="1200" err="1">
              <a:latin typeface="+mn-lt"/>
            </a:rPr>
            <a:t>ResNet</a:t>
          </a:r>
          <a:r>
            <a:rPr lang="en-US" sz="1800" kern="1200">
              <a:latin typeface="+mn-lt"/>
            </a:rPr>
            <a:t> Architecture</a:t>
          </a:r>
        </a:p>
      </dsp:txBody>
      <dsp:txXfrm>
        <a:off x="0" y="1838618"/>
        <a:ext cx="5045272" cy="21528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090-0AA6-4C76-8327-172A68CFEBC3}">
      <dsp:nvSpPr>
        <dsp:cNvPr id="0" name=""/>
        <dsp:cNvSpPr/>
      </dsp:nvSpPr>
      <dsp:spPr>
        <a:xfrm>
          <a:off x="0" y="1149286"/>
          <a:ext cx="2802987" cy="1287000"/>
        </a:xfrm>
        <a:prstGeom prst="rect">
          <a:avLst/>
        </a:prstGeom>
        <a:solidFill>
          <a:srgbClr val="0ACCFA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Functional Requirements</a:t>
          </a:r>
        </a:p>
      </dsp:txBody>
      <dsp:txXfrm>
        <a:off x="0" y="1149286"/>
        <a:ext cx="2802987" cy="1287000"/>
      </dsp:txXfrm>
    </dsp:sp>
    <dsp:sp modelId="{2945E9E8-A82A-431A-9458-0FA2C1A7C94A}">
      <dsp:nvSpPr>
        <dsp:cNvPr id="0" name=""/>
        <dsp:cNvSpPr/>
      </dsp:nvSpPr>
      <dsp:spPr>
        <a:xfrm>
          <a:off x="2802987" y="1149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AE057-FDFB-405E-9D57-8F91A67EBB59}">
      <dsp:nvSpPr>
        <dsp:cNvPr id="0" name=""/>
        <dsp:cNvSpPr/>
      </dsp:nvSpPr>
      <dsp:spPr>
        <a:xfrm>
          <a:off x="3587824" y="1149286"/>
          <a:ext cx="7624126" cy="1287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Precisely identify the end of the tea stem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Capability to get the correct coordinates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Capability  to pass the accurate coordinates to the liquid spraying controller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1149286"/>
        <a:ext cx="7624126" cy="1287000"/>
      </dsp:txXfrm>
    </dsp:sp>
    <dsp:sp modelId="{06BF5607-9840-45C3-AD43-33099A9F6972}">
      <dsp:nvSpPr>
        <dsp:cNvPr id="0" name=""/>
        <dsp:cNvSpPr/>
      </dsp:nvSpPr>
      <dsp:spPr>
        <a:xfrm>
          <a:off x="0" y="2670286"/>
          <a:ext cx="2802987" cy="1287000"/>
        </a:xfrm>
        <a:prstGeom prst="rect">
          <a:avLst/>
        </a:prstGeom>
        <a:solidFill>
          <a:srgbClr val="0ACCFA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Non-Functional Requirements</a:t>
          </a:r>
        </a:p>
      </dsp:txBody>
      <dsp:txXfrm>
        <a:off x="0" y="2670286"/>
        <a:ext cx="2802987" cy="1287000"/>
      </dsp:txXfrm>
    </dsp:sp>
    <dsp:sp modelId="{08015475-7F1B-485B-B322-80EA6AA710AC}">
      <dsp:nvSpPr>
        <dsp:cNvPr id="0" name=""/>
        <dsp:cNvSpPr/>
      </dsp:nvSpPr>
      <dsp:spPr>
        <a:xfrm>
          <a:off x="2802987" y="2670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7A91A-A2F4-4878-8133-59032D837DB9}">
      <dsp:nvSpPr>
        <dsp:cNvPr id="0" name=""/>
        <dsp:cNvSpPr/>
      </dsp:nvSpPr>
      <dsp:spPr>
        <a:xfrm>
          <a:off x="3587824" y="2670286"/>
          <a:ext cx="7624126" cy="1287000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Adaptability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Efficient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Accuracy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2670286"/>
        <a:ext cx="7624126" cy="128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68CCD-0A66-4CC9-8FF6-68048E9F2E4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6B09C-4D60-440A-AEFC-0F4900C3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5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7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2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D3FE-6479-7214-2527-7B3EFADB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7793F-3C53-AE51-6F37-2B1264360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95B8D-753D-4A70-BCC7-B6392D26B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9BAE3-7DA4-71A7-88AF-9EB14C1E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D426C-A909-C29E-BA60-6014EF0F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9811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7DE7-B852-BBCC-BF4E-4D38DC68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B9345-5035-932E-0666-05E7FF26C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B3CE4-6A17-144F-AB01-5080928B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CCD6C-EC3F-C2A2-A204-6F74342D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EAD6-940A-815E-23F8-30FAA044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30C85D-3863-0696-84BB-C4F67701A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4E070-E57F-01E6-2FE5-890E43128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A2644-5853-CB6A-02D7-806A2416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D29B-0F80-045F-B4A5-7A53825D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D86D7-5CCF-F7A1-52D8-286F57FE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3453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6345-0E77-715C-66DC-9E19BDFB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BB038-4F91-0580-3792-CBA87F088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0A64-834D-AE16-1AAE-73FA35DB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06CA-B5C2-C121-8EAD-073FDB03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563E-209C-7206-4FB1-E78C7758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74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CBDD-BA36-803A-298D-6296767D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7200-9F0F-04D5-1780-8CF2DE06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2A21-C7B3-76B1-0CE4-C912D19A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A873A-14D4-CF3F-9577-1123BBB3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118EF-B6BB-39CE-24A9-D53818A2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057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58AC-6EEE-2184-6EA6-979CD46C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87865-5BD4-E6BD-5188-B822DC4E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C6DD-4D62-C00D-089F-05FCBFA4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9036-E9D6-1439-E1DC-40F750E6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5CE6-D5A0-06F8-54AD-5EC89DF9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1256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F97B-152B-3C83-68CD-8E090E49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277F-6058-B60C-1C71-7E23A7AD9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C88E3-66A4-0EC7-CA5D-0A936B12A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7263B-55FC-9148-AB92-9594D05B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FA559-1AD6-CB3D-9110-A282ABC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3EB73-095A-395D-75CD-6568A83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904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7E65-1651-294C-2BC2-F556E2C4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F5744-6CCF-6B78-910B-C1D6A162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DC655-43DC-C002-4B39-449CAEC9E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E27B9-E3A7-E4C7-5787-56CBC3C61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D2C22-D684-26F4-3172-D65C2D468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C3A84-2643-E0A2-B795-7BE5A38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AD0AC-ABD5-A2A8-FBD9-70682812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8B207-48E6-787C-1A7A-40E3A3E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139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E64D-8C3F-4D49-EA48-4DB540F7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B7E31-EF9D-5793-1EF4-62F8FC9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13207-B70F-59B5-9893-A815A76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038B2-D81B-B5EA-ECD9-01458F44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02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F399A-6AAC-0AE3-141D-293BA5D5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63EC6-E1BB-F856-571F-D1BD8BE4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CF68-F09C-8CFB-0AA0-5AFA2E9F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2026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98F2-3F36-7669-335B-51D4906C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23E9-CB12-967E-FB92-D9DC80BC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BB813-8816-6A19-92C3-4FA44811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D4BD-9D50-3ED4-204D-70404EC8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0FAB3-3C25-79B3-1DA3-DB0896C0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5D9F5-EE18-D99C-E24A-3354FBFA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8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0640-A3DC-4CAF-8FE3-AD4EC38F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B3F12-B3E4-66F0-4A79-30DE6AD4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CD5F8-3CCF-9BC7-88BE-2A63991E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3B31-1BA8-605E-71AE-17EC9AF4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2231A-F7E5-D4E2-6617-ED0E5278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169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2D15-D352-91AF-AFEA-4A62189B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5F2F8-B7ED-0BF9-867D-97C74C21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A5CC2-F745-214D-BCA8-B4654E893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24DD0-FA92-F6D3-F1DD-06FA3950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EA33-AC4F-ABF9-4B8A-1DB983ED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B0AB9-4672-D68E-130E-42FDD639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694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13F4-B6E9-0643-48D2-A3B42309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983DD-22D3-B132-5083-7F3F41F0A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1DD0-5924-9DC0-7DF2-31ACAFB7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5F71-8868-E4B6-4C55-354B5198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A1E1-D792-FCD8-4767-E9DED84D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8792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ABC08-ABA9-B791-8B3C-06BDD8E74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1BE36-6554-E64D-B904-2020F9CBC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393F9-2F87-E7CC-277C-07EAAF72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0F75B-6E52-C4B2-1FC4-131C9C06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D91F-1892-231B-36D4-0B7BBA7F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400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E9C9-2485-79DE-4860-D33A313FD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74367-AD65-1683-65ED-A50E46216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AD355-3C9C-62B7-970A-F1A2C0A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67FD-2822-98DB-A0F5-41611E61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52F1-9EC6-E274-EB89-004A66A9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4873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BBB9-EC09-0ADC-A07B-DEADB6A2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2BDE-3AFA-57D9-A6FA-399EB524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02C09-1EDB-45BA-820B-A04DA296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71449-DEBF-499F-F01D-C2E69361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73AC-AE38-B95D-CCD2-4124FDA7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7267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11F7-0D86-9EDF-DF4D-341E7929C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40BF3-E9E9-679F-5AF8-D80DC53B1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812A0-DD94-D287-263C-0DB7DA43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EC94-31E7-0896-1941-22E6E07D1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D162-5936-17B7-0028-4F2303DB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5339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89EB-8B87-CA50-97F1-21506BD1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BFBFB-2BAE-30F3-6DE2-EEDEDA670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EA272-E461-67F7-C23D-921ABB42B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CAB27-5FB5-C27D-1EF1-A6A079C9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AC864-99D6-6683-79F4-AF5B813A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C4ACA-ADAC-3879-79FE-632E97F8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925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A63B-A1D7-5D94-AB4A-9F063B95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CA4F2-F75F-BBE6-452B-E2A44BFA2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B87CA-AACA-4FCD-D4AB-FBA3852C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0A521-4EB3-5D2F-9E2F-1EBEF636B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832EE-3300-4E38-D093-213B82C54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72930-32B4-CB54-4D72-C9A65C54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E7679-80C8-3666-B3F4-F4C80C96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84743-C248-3ED9-106D-9268DF88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8695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8370-9EF5-FBDB-C5D2-54842F9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D33F7-A768-698C-F30D-A8F35CA7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7741A-240C-29C7-5BBF-6CA631C3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BFF3-6038-B567-1E67-7EE8056C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3390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BFEF2-D99E-8A23-743B-75493627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A845F-CD66-F4D9-859B-4E78CC0A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6FC40-A46A-E5E4-0515-C85A6B51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851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C3DC-2900-C793-7A46-D7BD476E0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FF73B-B7C5-FE7F-0AF9-AE812C216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3435A-58C7-A084-7E13-98FC149BD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A5CA4-2EAC-41BB-674D-25CFFFB6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45F04-A13C-0F2B-DC63-CBCBDCB21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5957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5E08-9529-C9FD-0749-D363F389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5720-79D2-EEB5-A527-CBC3C3F5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30103-08A1-DB07-C9FF-CF49ED053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43C37-2317-20B8-46DA-5C180D6F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EF3-CC5E-7BB8-732F-033349B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22B42-C808-68C2-DEDB-EBF22CFB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542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F5D7-7F8E-D92C-C0F1-6704DD9A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6FAB0-2A29-83B5-A7CC-752EC0AC6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B1B9-8A3B-910B-8203-BA1967710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16824-2F87-1128-AAE2-659945A6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8A883-F591-D682-9362-1A7DFE15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DD09C-C790-3F92-BA0C-99EF288D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441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698F-C892-75BE-B5C4-0EEF903E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FB9EE-0254-C4F1-AB53-7A70B6DE3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8D79A-3281-E48F-3F64-FC51B9E2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D7779-8AB1-3D11-91B8-EF52B0C8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9369E-0802-3D14-3CB1-78FCF6C2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535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394A2-0A37-6174-C5CA-BF6403FE2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7164D-BE5E-F154-BC52-080B058B3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2C97-3DF0-D9F6-B6A8-F45E10815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7FC7-83DB-22D9-F6D7-D70829FF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5ABE2-C558-5F8A-8811-2664DA9D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8789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6345-0E77-715C-66DC-9E19BDFB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BB038-4F91-0580-3792-CBA87F088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0A64-834D-AE16-1AAE-73FA35DB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06CA-B5C2-C121-8EAD-073FDB03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563E-209C-7206-4FB1-E78C7758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7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CBDD-BA36-803A-298D-6296767D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7200-9F0F-04D5-1780-8CF2DE06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2A21-C7B3-76B1-0CE4-C912D19A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A873A-14D4-CF3F-9577-1123BBB3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118EF-B6BB-39CE-24A9-D53818A2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057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58AC-6EEE-2184-6EA6-979CD46C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87865-5BD4-E6BD-5188-B822DC4E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C6DD-4D62-C00D-089F-05FCBFA4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9036-E9D6-1439-E1DC-40F750E6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5CE6-D5A0-06F8-54AD-5EC89DF9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1256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F97B-152B-3C83-68CD-8E090E49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277F-6058-B60C-1C71-7E23A7AD9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C88E3-66A4-0EC7-CA5D-0A936B12A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7263B-55FC-9148-AB92-9594D05B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FA559-1AD6-CB3D-9110-A282ABC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3EB73-095A-395D-75CD-6568A83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904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7E65-1651-294C-2BC2-F556E2C4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F5744-6CCF-6B78-910B-C1D6A162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DC655-43DC-C002-4B39-449CAEC9E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E27B9-E3A7-E4C7-5787-56CBC3C61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D2C22-D684-26F4-3172-D65C2D468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C3A84-2643-E0A2-B795-7BE5A38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AD0AC-ABD5-A2A8-FBD9-70682812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8B207-48E6-787C-1A7A-40E3A3E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139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E64D-8C3F-4D49-EA48-4DB540F7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B7E31-EF9D-5793-1EF4-62F8FC9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13207-B70F-59B5-9893-A815A76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038B2-D81B-B5EA-ECD9-01458F44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02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9DDC-03A8-8F9B-F686-80BF2B75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6B48-2265-4A60-FA65-D0E02AA547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2720C-1E5A-2E30-A8C8-656F4D703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68D81-6152-5028-7611-D43D0EF8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F00B9-6A4F-D119-DB41-B2A5DC4C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55D4-3130-5157-6D22-CD38CC05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8809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F399A-6AAC-0AE3-141D-293BA5D5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63EC6-E1BB-F856-571F-D1BD8BE4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CF68-F09C-8CFB-0AA0-5AFA2E9F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2026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98F2-3F36-7669-335B-51D4906C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23E9-CB12-967E-FB92-D9DC80BC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BB813-8816-6A19-92C3-4FA44811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D4BD-9D50-3ED4-204D-70404EC8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0FAB3-3C25-79B3-1DA3-DB0896C0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5D9F5-EE18-D99C-E24A-3354FBFA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80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2D15-D352-91AF-AFEA-4A62189B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5F2F8-B7ED-0BF9-867D-97C74C21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A5CC2-F745-214D-BCA8-B4654E893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24DD0-FA92-F6D3-F1DD-06FA3950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EA33-AC4F-ABF9-4B8A-1DB983ED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B0AB9-4672-D68E-130E-42FDD639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694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13F4-B6E9-0643-48D2-A3B42309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983DD-22D3-B132-5083-7F3F41F0A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1DD0-5924-9DC0-7DF2-31ACAFB7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5F71-8868-E4B6-4C55-354B5198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A1E1-D792-FCD8-4767-E9DED84D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8792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ABC08-ABA9-B791-8B3C-06BDD8E74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1BE36-6554-E64D-B904-2020F9CBC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393F9-2F87-E7CC-277C-07EAAF72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0F75B-6E52-C4B2-1FC4-131C9C06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D91F-1892-231B-36D4-0B7BBA7F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40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4D6E-98BC-3A5B-4521-0358D465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EF7B9-20F3-71F7-D1E4-2497D5090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4C5AC-A877-C9FF-BAF8-821D2889F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0C622-6182-AC88-CF1E-30B29F40A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5027B-AC22-99E1-23A2-B396B4D7C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DEFDD-621E-AF67-C7C5-1B46FC30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FC7492-3608-6B14-E3D3-4DC212F8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03D4A-E44C-9AFD-E355-F61D0755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4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8A1C-BEE4-1150-20A4-A43BCB80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9FB89-666F-3496-C1A8-89D5941A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3199E-CCA9-1122-4801-7F18B358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FA227-9EAD-3BF8-53F5-8E7ACF38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656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4F749-B76E-E75E-692F-94F34A26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215C6-F04C-724B-E80B-78BF8B51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5C32-05A9-F4FA-9AE2-26BAC96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498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3F9B-5F31-1757-A50A-90231FC9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E45A-FD8E-AF60-3F44-68057E009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DB849-226A-622E-93CC-D49A1888E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B4E27-472E-6767-8C89-DD513CAD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04719-4D74-A673-D623-6D89E062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D0D27-BA19-2753-B1FD-F01CC555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29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B530-BC88-A281-8D4C-257C778C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DC225-30ED-E71E-C006-042B93790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1DCA7-213A-8298-0372-16752BFB7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87A05-385D-471A-83AF-E523B6C4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EA520-E3BA-0841-C6D9-CB0278B0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3F567-5499-4582-104A-3AC1E01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2717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A6918-BEAE-BC92-8921-8993AAC0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EA487-FAA6-7EA5-207C-A43D34107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BDFB5-8D75-4009-18C2-BC8FCAD1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D667-5579-4832-A9D1-A0A8090D06C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0D61-8400-C1F7-529A-9FDB7A077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4BD9-5631-ED8E-7207-EF57BCE05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BEFD6-A330-1DF1-B29F-C397F12D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8252A-0DE8-39C4-C29C-1F0C2152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108A9-4350-B5A4-3139-90024BF34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E07AB-9464-8450-AA97-926537F50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50CD-D6F5-52BC-F63E-09C2F3EF5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B7F5D-C8DF-94E6-2055-B3CAB7BC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3F11-EBFA-196D-34C9-FA3235043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5E259-5683-664D-285D-9C4ED94BF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07F1BC-67D5-44EE-958A-1A7DCDCF2E30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1B9EB-3894-C488-C7EA-8C7A551C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C33FD-63E3-42D6-0BED-270580D45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0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BEFD6-A330-1DF1-B29F-C397F12D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8252A-0DE8-39C4-C29C-1F0C2152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108A9-4350-B5A4-3139-90024BF34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904098-27B3-45B2-999D-6724838A1717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E07AB-9464-8450-AA97-926537F50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50CD-D6F5-52BC-F63E-09C2F3EF5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23.png"/><Relationship Id="rId3" Type="http://schemas.openxmlformats.org/officeDocument/2006/relationships/image" Target="../media/image3.jpeg"/><Relationship Id="rId7" Type="http://schemas.openxmlformats.org/officeDocument/2006/relationships/diagramLayout" Target="../diagrams/layout2.xml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microsoft.com/office/2007/relationships/diagramDrawing" Target="../diagrams/drawing2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2.xml"/><Relationship Id="rId1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20.png"/><Relationship Id="rId3" Type="http://schemas.openxmlformats.org/officeDocument/2006/relationships/image" Target="../media/image3.jpeg"/><Relationship Id="rId7" Type="http://schemas.openxmlformats.org/officeDocument/2006/relationships/diagramColors" Target="../diagrams/colors5.xml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5.xml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diagramData" Target="../diagrams/data5.xml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.png"/><Relationship Id="rId9" Type="http://schemas.microsoft.com/office/2007/relationships/diagramDrawing" Target="../diagrams/drawing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20.png"/><Relationship Id="rId3" Type="http://schemas.openxmlformats.org/officeDocument/2006/relationships/image" Target="../media/image3.jpeg"/><Relationship Id="rId7" Type="http://schemas.openxmlformats.org/officeDocument/2006/relationships/image" Target="../media/image30.png"/><Relationship Id="rId12" Type="http://schemas.microsoft.com/office/2007/relationships/diagramDrawing" Target="../diagrams/drawing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11" Type="http://schemas.openxmlformats.org/officeDocument/2006/relationships/diagramColors" Target="../diagrams/colors8.xml"/><Relationship Id="rId5" Type="http://schemas.openxmlformats.org/officeDocument/2006/relationships/image" Target="../media/image21.png"/><Relationship Id="rId15" Type="http://schemas.openxmlformats.org/officeDocument/2006/relationships/image" Target="../media/image32.png"/><Relationship Id="rId10" Type="http://schemas.openxmlformats.org/officeDocument/2006/relationships/diagramQuickStyle" Target="../diagrams/quickStyle8.xml"/><Relationship Id="rId4" Type="http://schemas.openxmlformats.org/officeDocument/2006/relationships/image" Target="../media/image29.png"/><Relationship Id="rId9" Type="http://schemas.openxmlformats.org/officeDocument/2006/relationships/diagramLayout" Target="../diagrams/layout8.xml"/><Relationship Id="rId1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9.png"/><Relationship Id="rId4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image" Target="../media/image22.png"/><Relationship Id="rId3" Type="http://schemas.openxmlformats.org/officeDocument/2006/relationships/image" Target="../media/image3.jpeg"/><Relationship Id="rId7" Type="http://schemas.openxmlformats.org/officeDocument/2006/relationships/diagramColors" Target="../diagrams/colors11.xml"/><Relationship Id="rId12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11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1.xml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2.png"/><Relationship Id="rId4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2.png"/><Relationship Id="rId9" Type="http://schemas.microsoft.com/office/2007/relationships/diagramDrawing" Target="../diagrams/drawing1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2.png"/><Relationship Id="rId9" Type="http://schemas.microsoft.com/office/2007/relationships/diagramDrawing" Target="../diagrams/drawing1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.png"/><Relationship Id="rId9" Type="http://schemas.microsoft.com/office/2007/relationships/diagramDrawing" Target="../diagrams/drawing15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A305D2D6-9EF7-5663-DFFF-9190A72B4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6A4E8-D1E0-84A0-17B9-57340E53C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667000"/>
            <a:ext cx="3886200" cy="1016000"/>
          </a:xfrm>
        </p:spPr>
        <p:txBody>
          <a:bodyPr/>
          <a:lstStyle/>
          <a:p>
            <a:r>
              <a:rPr lang="en-US">
                <a:solidFill>
                  <a:srgbClr val="00006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TeaBot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2914219-B106-B1F4-FED6-B2DB78CC3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665E55-9054-0F8D-4094-43FB9994C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DE476-B5F1-8C12-F289-29D80218120A}"/>
              </a:ext>
            </a:extLst>
          </p:cNvPr>
          <p:cNvSpPr txBox="1"/>
          <p:nvPr/>
        </p:nvSpPr>
        <p:spPr>
          <a:xfrm>
            <a:off x="685800" y="3548248"/>
            <a:ext cx="693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Tea Plantation Preservation Using an Intelligent Robot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E20C2-6147-FBDF-E9AC-D0199BDA5D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r="3295"/>
          <a:stretch/>
        </p:blipFill>
        <p:spPr>
          <a:xfrm>
            <a:off x="1" y="0"/>
            <a:ext cx="12192000" cy="68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53F4C54-07C0-1D3B-D847-94093552A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34626-EA77-A87C-B7A4-6F0CE6493BE6}"/>
              </a:ext>
            </a:extLst>
          </p:cNvPr>
          <p:cNvSpPr txBox="1"/>
          <p:nvPr/>
        </p:nvSpPr>
        <p:spPr>
          <a:xfrm>
            <a:off x="2175277" y="0"/>
            <a:ext cx="85436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</a:rPr>
              <a:t>What is liquid fertilization?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4869A-F4FE-B29C-A876-B901DF5BD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966882C4-BA08-304F-6AED-513CA18F3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32" y="1319173"/>
            <a:ext cx="8868975" cy="51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7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BC7B741-209A-02C9-AA12-B87CC32C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E78D7-A8D3-23D1-6D7F-05C71867D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F8CFBB1-890E-FFB5-AB42-04F51F983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756673"/>
            <a:ext cx="9620651" cy="56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4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89B7B1E-6DB8-BB80-1EA3-EFCF0CF39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CA7A1-63FB-630E-AC3C-19B715E3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037" y="0"/>
            <a:ext cx="3171092" cy="788426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ED90F-C97F-ABFC-3E72-F738A25BF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AA44C6-3CF1-9DBE-4DC5-F2474C5F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64923"/>
              </p:ext>
            </p:extLst>
          </p:nvPr>
        </p:nvGraphicFramePr>
        <p:xfrm>
          <a:off x="1661652" y="934402"/>
          <a:ext cx="8947355" cy="5090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933528">
                  <a:extLst>
                    <a:ext uri="{9D8B030D-6E8A-4147-A177-3AD203B41FA5}">
                      <a16:colId xmlns:a16="http://schemas.microsoft.com/office/drawing/2014/main" val="2225038412"/>
                    </a:ext>
                  </a:extLst>
                </a:gridCol>
                <a:gridCol w="3933528">
                  <a:extLst>
                    <a:ext uri="{9D8B030D-6E8A-4147-A177-3AD203B41FA5}">
                      <a16:colId xmlns:a16="http://schemas.microsoft.com/office/drawing/2014/main" val="1207991798"/>
                    </a:ext>
                  </a:extLst>
                </a:gridCol>
                <a:gridCol w="1080299">
                  <a:extLst>
                    <a:ext uri="{9D8B030D-6E8A-4147-A177-3AD203B41FA5}">
                      <a16:colId xmlns:a16="http://schemas.microsoft.com/office/drawing/2014/main" val="98889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(LKR)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4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Rubber wheels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3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Sprocket, chain and wheel (gear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82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Iron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8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</a:rPr>
                        <a:t>Motors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1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</a:rPr>
                        <a:t>43A Motor drivers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5,400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0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12V 65Ah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97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12V 8Ah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0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Camera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1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Liquid nozzles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8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Servo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9,600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12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Total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220,000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7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8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EA0AD6-D0F0-F285-8245-ADD555432F5F}"/>
              </a:ext>
            </a:extLst>
          </p:cNvPr>
          <p:cNvSpPr txBox="1">
            <a:spLocks/>
          </p:cNvSpPr>
          <p:nvPr/>
        </p:nvSpPr>
        <p:spPr>
          <a:xfrm>
            <a:off x="1479572" y="2306126"/>
            <a:ext cx="5334000" cy="26138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IT19973470</a:t>
            </a:r>
            <a:br>
              <a:rPr lang="en-US" b="1"/>
            </a:br>
            <a:r>
              <a:rPr lang="en-US" b="1"/>
              <a:t>Gunawardana I.I.E</a:t>
            </a:r>
            <a:br>
              <a:rPr lang="en-US" b="1"/>
            </a:br>
            <a:br>
              <a:rPr lang="en-US"/>
            </a:br>
            <a:r>
              <a:rPr lang="en-US" b="1"/>
              <a:t>Software Engineering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3A44E4-32E5-D193-AC97-ACC7C167C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8D95F8-65F6-5FAB-4091-1A2C4486B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257357"/>
              </p:ext>
            </p:extLst>
          </p:nvPr>
        </p:nvGraphicFramePr>
        <p:xfrm>
          <a:off x="6933513" y="1450753"/>
          <a:ext cx="4552272" cy="395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521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23BEBA6-6F47-7B8F-AC15-490995787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45DB-AF7E-67CA-969F-99CBDAA9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255" y="2478760"/>
            <a:ext cx="6656374" cy="10103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200">
                <a:solidFill>
                  <a:srgbClr val="000060"/>
                </a:solidFill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40AD1-128F-D607-849E-B633648D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5" name="Picture 4" descr="Cartoon robot hand hi-res stock photography and images - Alamy">
            <a:extLst>
              <a:ext uri="{FF2B5EF4-FFF2-40B4-BE49-F238E27FC236}">
                <a16:creationId xmlns:a16="http://schemas.microsoft.com/office/drawing/2014/main" id="{98EC19C9-3FEA-E791-5FBF-145E9F2F5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7778" r="15545" b="12222"/>
          <a:stretch/>
        </p:blipFill>
        <p:spPr bwMode="auto">
          <a:xfrm>
            <a:off x="8763000" y="3285673"/>
            <a:ext cx="2133600" cy="260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231161-073D-0E9B-1758-9283A4A576AB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10478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391C534-BCA5-1411-90BE-C33663B2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6D3C2D-EB1C-23EC-6B81-7266B1DA42CF}"/>
              </a:ext>
            </a:extLst>
          </p:cNvPr>
          <p:cNvSpPr txBox="1">
            <a:spLocks/>
          </p:cNvSpPr>
          <p:nvPr/>
        </p:nvSpPr>
        <p:spPr>
          <a:xfrm>
            <a:off x="2148840" y="79514"/>
            <a:ext cx="8458200" cy="602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93854-6E6F-F703-9B0F-E1A992263012}"/>
              </a:ext>
            </a:extLst>
          </p:cNvPr>
          <p:cNvSpPr txBox="1">
            <a:spLocks/>
          </p:cNvSpPr>
          <p:nvPr/>
        </p:nvSpPr>
        <p:spPr>
          <a:xfrm>
            <a:off x="469013" y="1689566"/>
            <a:ext cx="10470941" cy="3551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/>
              <a:t>How to drive the robot?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do the power management of the robot?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operate the robot with Raspberry Pi and Arduino?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operate the robot with ROS?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will the path navigation drive the robot autonomous?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1F2F-8133-9036-2372-29CADF5F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C8B69A-A367-F1BB-8549-DCCE2300105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1734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43C6F8-DB2A-F2DF-BC5B-012077A47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E20B3-FE62-3DB8-FA80-7D460440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85" y="64784"/>
            <a:ext cx="7058464" cy="692528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</a:t>
            </a:r>
            <a:r>
              <a:rPr lang="en-US" sz="4500" b="0" i="0" u="none" strike="noStrike" baseline="0">
                <a:solidFill>
                  <a:srgbClr val="000060"/>
                </a:solidFill>
                <a:latin typeface="Calibri" panose="020F0502020204030204" pitchFamily="34" charset="0"/>
              </a:rPr>
              <a:t> </a:t>
            </a:r>
            <a:r>
              <a:rPr lang="en-US" sz="4500">
                <a:solidFill>
                  <a:srgbClr val="00006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354D-F60E-A6CE-6264-277FB3D1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032"/>
            <a:ext cx="10515600" cy="1776334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>
                <a:ea typeface="+mj-ea"/>
                <a:cs typeface="+mj-cs"/>
              </a:rPr>
              <a:t>How to navigate the </a:t>
            </a:r>
            <a:r>
              <a:rPr lang="en-US" sz="3200" err="1">
                <a:ea typeface="+mj-ea"/>
                <a:cs typeface="+mj-cs"/>
              </a:rPr>
              <a:t>TeaBot</a:t>
            </a:r>
            <a:r>
              <a:rPr lang="en-US" sz="3200">
                <a:ea typeface="+mj-ea"/>
                <a:cs typeface="+mj-cs"/>
              </a:rPr>
              <a:t> efficient in off-road conditions with the computer vision guidance and maintain the power more effective?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E788E-79B4-6FED-1AF3-35B2D048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6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45EB432B-B33A-4CB8-57B0-0AB43093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55" y="3429000"/>
            <a:ext cx="2968885" cy="22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07841D-5F19-C182-B6BF-7C3DC95C89B0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86609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BA25199-4317-9D62-B18C-C1FD76EC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45DB-AF7E-67CA-969F-99CBDAA9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4613" y="2586205"/>
            <a:ext cx="4873283" cy="101034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7200">
                <a:solidFill>
                  <a:srgbClr val="000060"/>
                </a:solidFill>
              </a:rPr>
              <a:t>OBJECTIVES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3A3CC-D634-F16C-246F-973C14DBE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708A88-2593-14A4-9D24-75E06165F3F7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9847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3464A8-1F67-811F-5EB9-2983CCA6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236C-8EBA-C8CC-7FCE-8E3047A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7343952" cy="68995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CE7C-F645-FD48-7258-9F3BBD863131}"/>
              </a:ext>
            </a:extLst>
          </p:cNvPr>
          <p:cNvSpPr txBox="1"/>
          <p:nvPr/>
        </p:nvSpPr>
        <p:spPr>
          <a:xfrm>
            <a:off x="292231" y="866057"/>
            <a:ext cx="11774078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Main Objective</a:t>
            </a:r>
          </a:p>
          <a:p>
            <a:r>
              <a:rPr lang="en-US" sz="2800">
                <a:ea typeface="+mj-ea"/>
                <a:cs typeface="+mj-cs"/>
              </a:rPr>
              <a:t>Develop the robot controller of the </a:t>
            </a:r>
            <a:r>
              <a:rPr lang="en-US" sz="2800" err="1">
                <a:ea typeface="+mj-ea"/>
                <a:cs typeface="+mj-cs"/>
              </a:rPr>
              <a:t>TeaBot</a:t>
            </a:r>
            <a:r>
              <a:rPr lang="en-US" sz="2800">
                <a:ea typeface="+mj-ea"/>
                <a:cs typeface="+mj-cs"/>
              </a:rPr>
              <a:t> to navigate in off-road conditions with the computer vision guidance</a:t>
            </a:r>
            <a:r>
              <a:rPr lang="en-US" sz="2800"/>
              <a:t>.</a:t>
            </a:r>
            <a:endParaRPr lang="en-US" sz="2600"/>
          </a:p>
          <a:p>
            <a:pPr marL="0" indent="0">
              <a:buNone/>
            </a:pPr>
            <a:endParaRPr lang="en-US" sz="2600"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Sub-Objectives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Design the robot chassis to easily drive, easy to handle and consume low power and low cost to build.</a:t>
            </a:r>
            <a:endParaRPr lang="en-US" sz="260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Navigate the robot with the </a:t>
            </a:r>
            <a:r>
              <a:rPr lang="en-US" sz="2600">
                <a:ea typeface="Times New Roman" panose="02020603050405020304" pitchFamily="18" charset="0"/>
                <a:cs typeface="Iskoola Pota" panose="020B0502040204020203" pitchFamily="34" charset="0"/>
              </a:rPr>
              <a:t>Twist </a:t>
            </a: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library for the given linear velocity to go forward and backward and angles to steer.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Read the coordinates given by the computer vision to navigate the robot in the track and manual control if needed.</a:t>
            </a:r>
            <a:endParaRPr lang="en-US" sz="260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Emergency stop the robot if any hazard occurred</a:t>
            </a:r>
            <a:endParaRPr lang="en-US" sz="2600"/>
          </a:p>
          <a:p>
            <a:pPr lvl="1"/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3E65-602D-6C60-4DF5-8892E35FA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28202A-E396-A4D6-6530-7434B828308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348238-9210-DD20-380C-99AB11FC118C}"/>
              </a:ext>
            </a:extLst>
          </p:cNvPr>
          <p:cNvSpPr txBox="1">
            <a:spLocks/>
          </p:cNvSpPr>
          <p:nvPr/>
        </p:nvSpPr>
        <p:spPr>
          <a:xfrm>
            <a:off x="838200" y="1821314"/>
            <a:ext cx="10932886" cy="28717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8692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System Overview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</a:t>
            </a:r>
            <a:endParaRPr lang="en-US" sz="2000">
              <a:solidFill>
                <a:srgbClr val="000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AC3B0-61D1-C7F7-CFF6-DA2B0CA3E8A2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13833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C0B164A-1EDD-511E-BB7A-4EED4E12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53A5F-2BEF-7EE0-B4FC-7CA333C63BA6}"/>
              </a:ext>
            </a:extLst>
          </p:cNvPr>
          <p:cNvSpPr txBox="1"/>
          <p:nvPr/>
        </p:nvSpPr>
        <p:spPr>
          <a:xfrm>
            <a:off x="875180" y="1215990"/>
            <a:ext cx="10688462" cy="4426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TeaBot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is a well developed autonomous robot to replace the human resource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W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atering and fertilizing for tea estates. (Liquid fertilization)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Operate in off road conditions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N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o need a highly arranged clear paths to navigate.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I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ncreasing the efficiency and decrease the water and fertilizer wastage.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TeaBot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can identify the path to navigate and identify the end of the plant stems and </a:t>
            </a: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l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iquid fertilizing the plants efficiently.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6D08D-DFA4-4E97-429C-03426CDB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AC6E30-C814-586A-8AB3-7C8387ED996D}"/>
              </a:ext>
            </a:extLst>
          </p:cNvPr>
          <p:cNvSpPr txBox="1">
            <a:spLocks/>
          </p:cNvSpPr>
          <p:nvPr/>
        </p:nvSpPr>
        <p:spPr>
          <a:xfrm>
            <a:off x="2302182" y="71630"/>
            <a:ext cx="6401980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Introducing </a:t>
            </a:r>
            <a:r>
              <a:rPr lang="en-US" sz="4500" err="1">
                <a:solidFill>
                  <a:srgbClr val="000060"/>
                </a:solidFill>
              </a:rPr>
              <a:t>TeaBot</a:t>
            </a:r>
            <a:r>
              <a:rPr lang="en-US" sz="4500">
                <a:solidFill>
                  <a:srgbClr val="000060"/>
                </a:solidFill>
              </a:rPr>
              <a:t>…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D96FBF0-600E-1F0C-BAEE-B18B8D088D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93" y="167084"/>
            <a:ext cx="6485641" cy="634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0AEDB79-6758-2DC0-01B6-374EF67BF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0CBDFA-C726-F8C8-586F-79E0393E1DB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FAC30C-2EFC-D255-093C-F442484B1777}"/>
              </a:ext>
            </a:extLst>
          </p:cNvPr>
          <p:cNvSpPr txBox="1"/>
          <p:nvPr/>
        </p:nvSpPr>
        <p:spPr>
          <a:xfrm>
            <a:off x="2393284" y="-14068"/>
            <a:ext cx="62787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System Overview Diagram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09420E-140B-859E-86DB-261BFD79B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0" y="695182"/>
            <a:ext cx="9749800" cy="560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2ADF6-439B-53A6-98B7-2457AED76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3459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EB0DE8C-D862-F768-6F77-A5AF948AE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2FEC94-DB34-61E4-6644-3BE2C429F1F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pic>
        <p:nvPicPr>
          <p:cNvPr id="21" name="Picture 20" descr="A picture containing text, screenshot, font, rectangle&#10;&#10;Description automatically generated">
            <a:extLst>
              <a:ext uri="{FF2B5EF4-FFF2-40B4-BE49-F238E27FC236}">
                <a16:creationId xmlns:a16="http://schemas.microsoft.com/office/drawing/2014/main" id="{325EC252-5B9E-7386-24A1-ECB377107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4" y="785584"/>
            <a:ext cx="9742797" cy="54244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37999D-3A55-CE4A-BC7D-A8BAC4123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0379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6B20D70-039C-5F79-03B1-F69E5E12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47B2B-2424-999B-D0BD-E3C3105F9143}"/>
              </a:ext>
            </a:extLst>
          </p:cNvPr>
          <p:cNvSpPr txBox="1"/>
          <p:nvPr/>
        </p:nvSpPr>
        <p:spPr>
          <a:xfrm>
            <a:off x="2393284" y="-14068"/>
            <a:ext cx="48615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Twist Library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FDE383-5EE1-C7A3-2AFC-5178C1CE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873747"/>
              </p:ext>
            </p:extLst>
          </p:nvPr>
        </p:nvGraphicFramePr>
        <p:xfrm>
          <a:off x="240368" y="1031771"/>
          <a:ext cx="11711263" cy="4912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98482">
                  <a:extLst>
                    <a:ext uri="{9D8B030D-6E8A-4147-A177-3AD203B41FA5}">
                      <a16:colId xmlns:a16="http://schemas.microsoft.com/office/drawing/2014/main" val="2815685846"/>
                    </a:ext>
                  </a:extLst>
                </a:gridCol>
                <a:gridCol w="5712781">
                  <a:extLst>
                    <a:ext uri="{9D8B030D-6E8A-4147-A177-3AD203B41FA5}">
                      <a16:colId xmlns:a16="http://schemas.microsoft.com/office/drawing/2014/main" val="954387190"/>
                    </a:ext>
                  </a:extLst>
                </a:gridCol>
              </a:tblGrid>
              <a:tr h="370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Why we use Twist?</a:t>
                      </a: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Without Twist</a:t>
                      </a:r>
                      <a:endParaRPr lang="en-US" sz="15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25268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algn="l"/>
                      <a:r>
                        <a:rPr lang="en-US" sz="1600" b="1"/>
                        <a:t>Capable to provide the linear velocity and the angle to the ROS node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Have the possibilities to provide velocity and the angle by creating a custom python class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4694689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Pass the linear velocities for the x, y, z directions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 arising problems when connecting the nodes because of custom classes.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8220749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Pass the angles for the x, y, z directions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maintaining a convention to communicate among nodes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5132905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Robot controller’s data in and out are defined by the Twist library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050130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Can create a separate node with Twist library to provide the linear and angles to the robot controller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3941574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No need to change any coding level of the robot controller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080027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Twist is a convention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950715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19EE03D-D34B-7C2F-A25E-46E2486EE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6BC580-A797-724B-76AA-DAB618B4E06A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99359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D67006F-F65D-4107-D4E8-1FF164DAB1B8}"/>
              </a:ext>
            </a:extLst>
          </p:cNvPr>
          <p:cNvGrpSpPr/>
          <p:nvPr/>
        </p:nvGrpSpPr>
        <p:grpSpPr>
          <a:xfrm>
            <a:off x="695098" y="1210778"/>
            <a:ext cx="4492160" cy="4312287"/>
            <a:chOff x="571118" y="963071"/>
            <a:chExt cx="4492160" cy="43122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277F71-4573-F1DE-3838-6F1CEA758185}"/>
                </a:ext>
              </a:extLst>
            </p:cNvPr>
            <p:cNvGrpSpPr/>
            <p:nvPr/>
          </p:nvGrpSpPr>
          <p:grpSpPr>
            <a:xfrm>
              <a:off x="571118" y="963071"/>
              <a:ext cx="4492160" cy="4312287"/>
              <a:chOff x="797291" y="1232603"/>
              <a:chExt cx="4492160" cy="431228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9E0E02B-7B0F-31F4-8B7E-DFB786C74E3D}"/>
                  </a:ext>
                </a:extLst>
              </p:cNvPr>
              <p:cNvCxnSpPr>
                <a:cxnSpLocks/>
                <a:stCxn id="16" idx="6"/>
                <a:endCxn id="20" idx="2"/>
              </p:cNvCxnSpPr>
              <p:nvPr/>
            </p:nvCxnSpPr>
            <p:spPr>
              <a:xfrm flipV="1">
                <a:off x="1884349" y="3681058"/>
                <a:ext cx="1385945" cy="1381318"/>
              </a:xfrm>
              <a:prstGeom prst="line">
                <a:avLst/>
              </a:prstGeom>
              <a:ln w="38100">
                <a:solidFill>
                  <a:srgbClr val="2038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61CDAE7-136E-FE82-C3DA-FA8363C25696}"/>
                  </a:ext>
                </a:extLst>
              </p:cNvPr>
              <p:cNvGrpSpPr/>
              <p:nvPr/>
            </p:nvGrpSpPr>
            <p:grpSpPr>
              <a:xfrm>
                <a:off x="797291" y="1232603"/>
                <a:ext cx="1007631" cy="999519"/>
                <a:chOff x="3871582" y="1276015"/>
                <a:chExt cx="1439885" cy="1417100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B93D8618-4427-DA29-68F8-9F53026D7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871582" y="1638711"/>
                  <a:ext cx="1439885" cy="719941"/>
                </a:xfrm>
                <a:prstGeom prst="rect">
                  <a:avLst/>
                </a:prstGeom>
              </p:spPr>
            </p:pic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6EDFB92-A0BB-81B3-2C0F-26F6FCA66A92}"/>
                    </a:ext>
                  </a:extLst>
                </p:cNvPr>
                <p:cNvSpPr/>
                <p:nvPr/>
              </p:nvSpPr>
              <p:spPr>
                <a:xfrm>
                  <a:off x="3871582" y="1276015"/>
                  <a:ext cx="1417100" cy="1417100"/>
                </a:xfrm>
                <a:prstGeom prst="ellipse">
                  <a:avLst/>
                </a:pr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008C087-E6A3-C43D-35B3-1055230F23BA}"/>
                  </a:ext>
                </a:extLst>
              </p:cNvPr>
              <p:cNvSpPr/>
              <p:nvPr/>
            </p:nvSpPr>
            <p:spPr>
              <a:xfrm>
                <a:off x="862545" y="4579861"/>
                <a:ext cx="1021804" cy="965029"/>
              </a:xfrm>
              <a:prstGeom prst="ellipse">
                <a:avLst/>
              </a:prstGeom>
              <a:noFill/>
              <a:ln w="76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F47A15C-8084-7710-EEF5-2841A5BD7125}"/>
                  </a:ext>
                </a:extLst>
              </p:cNvPr>
              <p:cNvCxnSpPr>
                <a:cxnSpLocks/>
                <a:stCxn id="24" idx="6"/>
              </p:cNvCxnSpPr>
              <p:nvPr/>
            </p:nvCxnSpPr>
            <p:spPr>
              <a:xfrm>
                <a:off x="1788977" y="1732363"/>
                <a:ext cx="1478679" cy="187992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EFCFB7-06E3-D2F3-E783-068AC6149F01}"/>
                  </a:ext>
                </a:extLst>
              </p:cNvPr>
              <p:cNvSpPr/>
              <p:nvPr/>
            </p:nvSpPr>
            <p:spPr>
              <a:xfrm>
                <a:off x="3270294" y="2782255"/>
                <a:ext cx="2019157" cy="179760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C032D3-5248-9736-3A2A-0A15E116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566" y="4625636"/>
              <a:ext cx="683323" cy="368957"/>
            </a:xfrm>
            <a:prstGeom prst="rect">
              <a:avLst/>
            </a:prstGeom>
          </p:spPr>
        </p:pic>
      </p:grp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CE8BD4ED-68B7-FE87-94E2-B645B50B9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353984"/>
              </p:ext>
            </p:extLst>
          </p:nvPr>
        </p:nvGraphicFramePr>
        <p:xfrm>
          <a:off x="6530286" y="1600321"/>
          <a:ext cx="5045272" cy="357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EF6BDFD3-3A88-846E-ACBC-98A040E08F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14" y="2879734"/>
            <a:ext cx="1371600" cy="13429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71644D-8B19-6A0B-89E3-73D86257222A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76450-32A5-9775-E0E8-3B542AFCA98D}"/>
              </a:ext>
            </a:extLst>
          </p:cNvPr>
          <p:cNvSpPr/>
          <p:nvPr/>
        </p:nvSpPr>
        <p:spPr>
          <a:xfrm>
            <a:off x="570740" y="2865720"/>
            <a:ext cx="1021804" cy="10868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16D6C-9B4E-58E0-8FBB-6237745FFD9A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592544" y="3409144"/>
            <a:ext cx="1540074" cy="2500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7D4F1B-B372-2D5C-0A6C-E641C1F35369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V="1">
            <a:off x="2904186" y="3659233"/>
            <a:ext cx="263915" cy="174209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2870532-A42C-68F9-0CFB-987A39387CE9}"/>
              </a:ext>
            </a:extLst>
          </p:cNvPr>
          <p:cNvSpPr/>
          <p:nvPr/>
        </p:nvSpPr>
        <p:spPr>
          <a:xfrm>
            <a:off x="2393284" y="5401329"/>
            <a:ext cx="1021804" cy="965029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CC48BCA8-B5ED-D234-6423-A7D0CCA0E9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1" y="5649696"/>
            <a:ext cx="503367" cy="503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7700C7-F332-4B77-4621-31900E0297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055" y="3283655"/>
            <a:ext cx="887965" cy="25418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B36C48F-A287-199C-AA0D-216EC79448E2}"/>
              </a:ext>
            </a:extLst>
          </p:cNvPr>
          <p:cNvSpPr/>
          <p:nvPr/>
        </p:nvSpPr>
        <p:spPr>
          <a:xfrm>
            <a:off x="2487247" y="884053"/>
            <a:ext cx="991686" cy="999519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C5F1F6-AFD4-8876-8EA6-86A51865D37A}"/>
              </a:ext>
            </a:extLst>
          </p:cNvPr>
          <p:cNvCxnSpPr>
            <a:cxnSpLocks/>
            <a:stCxn id="34" idx="4"/>
            <a:endCxn id="20" idx="2"/>
          </p:cNvCxnSpPr>
          <p:nvPr/>
        </p:nvCxnSpPr>
        <p:spPr>
          <a:xfrm>
            <a:off x="2983090" y="1883572"/>
            <a:ext cx="185011" cy="17756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picture containing graphics, font, logo, graphic design&#10;&#10;Description automatically generated">
            <a:extLst>
              <a:ext uri="{FF2B5EF4-FFF2-40B4-BE49-F238E27FC236}">
                <a16:creationId xmlns:a16="http://schemas.microsoft.com/office/drawing/2014/main" id="{F5C82C02-5F19-C92D-3F07-7D4DC44AE8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53" y="1110787"/>
            <a:ext cx="579874" cy="53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9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0D5B4D9A-EED3-1FF2-47D8-2E449D50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7805C-101E-E479-534A-8C6814CC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24188"/>
            <a:ext cx="3444362" cy="68157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36D7F-C261-C8CB-1022-02D2351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60B07-54D2-1455-9A46-AF8A8E94E06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DF8941-0B2F-BD04-17D9-26E7E5E1B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603481"/>
              </p:ext>
            </p:extLst>
          </p:nvPr>
        </p:nvGraphicFramePr>
        <p:xfrm>
          <a:off x="647114" y="942558"/>
          <a:ext cx="11211951" cy="5106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55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4EBBF34-E1F3-8691-8C7A-BFBF9B2260C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5F1C-FF13-023A-BB1E-8F9624139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1" name="Straight Connector 6">
            <a:extLst>
              <a:ext uri="{FF2B5EF4-FFF2-40B4-BE49-F238E27FC236}">
                <a16:creationId xmlns:a16="http://schemas.microsoft.com/office/drawing/2014/main" id="{3ABBD0D9-F561-59A1-1C67-082B23521762}"/>
              </a:ext>
            </a:extLst>
          </p:cNvPr>
          <p:cNvSpPr/>
          <p:nvPr/>
        </p:nvSpPr>
        <p:spPr>
          <a:xfrm>
            <a:off x="7540795" y="2513184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2" name="Straight Connector 7">
            <a:extLst>
              <a:ext uri="{FF2B5EF4-FFF2-40B4-BE49-F238E27FC236}">
                <a16:creationId xmlns:a16="http://schemas.microsoft.com/office/drawing/2014/main" id="{97573E3C-9D0F-E5B2-D2E0-F8D3331C6B74}"/>
              </a:ext>
            </a:extLst>
          </p:cNvPr>
          <p:cNvSpPr/>
          <p:nvPr/>
        </p:nvSpPr>
        <p:spPr>
          <a:xfrm>
            <a:off x="7540795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5" name="Straight Connector 10">
            <a:extLst>
              <a:ext uri="{FF2B5EF4-FFF2-40B4-BE49-F238E27FC236}">
                <a16:creationId xmlns:a16="http://schemas.microsoft.com/office/drawing/2014/main" id="{D6A6C319-A21E-6EC2-8B8E-EF710DB946A6}"/>
              </a:ext>
            </a:extLst>
          </p:cNvPr>
          <p:cNvSpPr/>
          <p:nvPr/>
        </p:nvSpPr>
        <p:spPr>
          <a:xfrm>
            <a:off x="5071755" y="2527619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6" name="Straight Connector 11">
            <a:extLst>
              <a:ext uri="{FF2B5EF4-FFF2-40B4-BE49-F238E27FC236}">
                <a16:creationId xmlns:a16="http://schemas.microsoft.com/office/drawing/2014/main" id="{436C48B7-C883-A215-5789-6F6E5ABCC1F8}"/>
              </a:ext>
            </a:extLst>
          </p:cNvPr>
          <p:cNvSpPr/>
          <p:nvPr/>
        </p:nvSpPr>
        <p:spPr>
          <a:xfrm>
            <a:off x="5071755" y="2527619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20" name="Straight Connector 15">
            <a:extLst>
              <a:ext uri="{FF2B5EF4-FFF2-40B4-BE49-F238E27FC236}">
                <a16:creationId xmlns:a16="http://schemas.microsoft.com/office/drawing/2014/main" id="{79A2FD9E-2286-BE94-9D17-9413935F793E}"/>
              </a:ext>
            </a:extLst>
          </p:cNvPr>
          <p:cNvSpPr/>
          <p:nvPr/>
        </p:nvSpPr>
        <p:spPr>
          <a:xfrm>
            <a:off x="2558023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22" name="Straight Connector 17">
            <a:extLst>
              <a:ext uri="{FF2B5EF4-FFF2-40B4-BE49-F238E27FC236}">
                <a16:creationId xmlns:a16="http://schemas.microsoft.com/office/drawing/2014/main" id="{AB0CA67C-3729-4401-C11F-CB9FFA35D081}"/>
              </a:ext>
            </a:extLst>
          </p:cNvPr>
          <p:cNvSpPr/>
          <p:nvPr/>
        </p:nvSpPr>
        <p:spPr>
          <a:xfrm>
            <a:off x="213123" y="2501796"/>
            <a:ext cx="107422" cy="29545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4528"/>
                </a:lnTo>
                <a:lnTo>
                  <a:pt x="107422" y="295452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23" name="Straight Connector 18">
            <a:extLst>
              <a:ext uri="{FF2B5EF4-FFF2-40B4-BE49-F238E27FC236}">
                <a16:creationId xmlns:a16="http://schemas.microsoft.com/office/drawing/2014/main" id="{93750C2A-EA4C-55AA-ABCA-47F82413B6E1}"/>
              </a:ext>
            </a:extLst>
          </p:cNvPr>
          <p:cNvSpPr/>
          <p:nvPr/>
        </p:nvSpPr>
        <p:spPr>
          <a:xfrm>
            <a:off x="213123" y="2501796"/>
            <a:ext cx="107422" cy="21398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9853"/>
                </a:lnTo>
                <a:lnTo>
                  <a:pt x="107422" y="213985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24" name="Straight Connector 19">
            <a:extLst>
              <a:ext uri="{FF2B5EF4-FFF2-40B4-BE49-F238E27FC236}">
                <a16:creationId xmlns:a16="http://schemas.microsoft.com/office/drawing/2014/main" id="{1F762908-AA6A-B3D2-79D1-68D7FCB40DDB}"/>
              </a:ext>
            </a:extLst>
          </p:cNvPr>
          <p:cNvSpPr/>
          <p:nvPr/>
        </p:nvSpPr>
        <p:spPr>
          <a:xfrm>
            <a:off x="213123" y="2501796"/>
            <a:ext cx="107422" cy="1325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5178"/>
                </a:lnTo>
                <a:lnTo>
                  <a:pt x="107422" y="132517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25" name="Straight Connector 20">
            <a:extLst>
              <a:ext uri="{FF2B5EF4-FFF2-40B4-BE49-F238E27FC236}">
                <a16:creationId xmlns:a16="http://schemas.microsoft.com/office/drawing/2014/main" id="{FABE9218-2567-3731-54C7-47A22DD6A01D}"/>
              </a:ext>
            </a:extLst>
          </p:cNvPr>
          <p:cNvSpPr/>
          <p:nvPr/>
        </p:nvSpPr>
        <p:spPr>
          <a:xfrm>
            <a:off x="213123" y="2501796"/>
            <a:ext cx="107422" cy="510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503"/>
                </a:lnTo>
                <a:lnTo>
                  <a:pt x="107422" y="51050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F601D-6CC8-327B-BCD2-6AD7197A1F2D}"/>
              </a:ext>
            </a:extLst>
          </p:cNvPr>
          <p:cNvGrpSpPr/>
          <p:nvPr/>
        </p:nvGrpSpPr>
        <p:grpSpPr>
          <a:xfrm>
            <a:off x="4835825" y="1060859"/>
            <a:ext cx="1973418" cy="578148"/>
            <a:chOff x="4410170" y="72303"/>
            <a:chExt cx="1973418" cy="5781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48A90C-FFD1-129A-C5BA-56E33860D1B5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9A8A5B-EFCB-40C1-1097-C11CF9353AA3}"/>
                </a:ext>
              </a:extLst>
            </p:cNvPr>
            <p:cNvSpPr txBox="1"/>
            <p:nvPr/>
          </p:nvSpPr>
          <p:spPr>
            <a:xfrm>
              <a:off x="4410170" y="72303"/>
              <a:ext cx="19734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/>
              <a:r>
                <a:rPr lang="en-US" sz="1600" b="1">
                  <a:solidFill>
                    <a:prstClr val="white"/>
                  </a:solidFill>
                  <a:latin typeface="Arial" panose="020B0604020202020204"/>
                </a:rPr>
                <a:t>Robot Controller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91F3D1-ACDC-DA27-F24F-086B96E4B3D5}"/>
              </a:ext>
            </a:extLst>
          </p:cNvPr>
          <p:cNvGrpSpPr/>
          <p:nvPr/>
        </p:nvGrpSpPr>
        <p:grpSpPr>
          <a:xfrm>
            <a:off x="98381" y="1928081"/>
            <a:ext cx="1147429" cy="573714"/>
            <a:chOff x="0" y="832544"/>
            <a:chExt cx="1147429" cy="57371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C8B2A7-738C-A8B0-63AE-B667ADB8F76E}"/>
                </a:ext>
              </a:extLst>
            </p:cNvPr>
            <p:cNvSpPr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7D75D9-0ED2-69B0-6A5C-55576AE5210B}"/>
                </a:ext>
              </a:extLst>
            </p:cNvPr>
            <p:cNvSpPr txBox="1"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Motor Controller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FD2007E-99AD-4577-C875-0D977F830B4C}"/>
              </a:ext>
            </a:extLst>
          </p:cNvPr>
          <p:cNvSpPr/>
          <p:nvPr/>
        </p:nvSpPr>
        <p:spPr>
          <a:xfrm>
            <a:off x="320546" y="2725441"/>
            <a:ext cx="1706549" cy="573714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r>
              <a:rPr lang="en-US" sz="1300">
                <a:solidFill>
                  <a:sysClr val="windowText" lastClr="000000"/>
                </a:solidFill>
                <a:latin typeface="Arial" panose="020B0604020202020204"/>
              </a:rPr>
              <a:t>Make the robot structure </a:t>
            </a:r>
          </a:p>
          <a:p>
            <a:endParaRPr lang="en-US" sz="13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259EEC-6D3A-C396-C78B-BCD9CFC2EF7E}"/>
              </a:ext>
            </a:extLst>
          </p:cNvPr>
          <p:cNvGrpSpPr/>
          <p:nvPr/>
        </p:nvGrpSpPr>
        <p:grpSpPr>
          <a:xfrm>
            <a:off x="2443280" y="1939469"/>
            <a:ext cx="1147429" cy="573714"/>
            <a:chOff x="2344899" y="843932"/>
            <a:chExt cx="1147429" cy="57371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653C66E-74C1-3839-80A0-8BDBA3208133}"/>
                </a:ext>
              </a:extLst>
            </p:cNvPr>
            <p:cNvSpPr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0C41D0-923C-A6A8-A438-FB81E703AC40}"/>
                </a:ext>
              </a:extLst>
            </p:cNvPr>
            <p:cNvSpPr txBox="1"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Autopilot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563F08-AEDB-F51B-3528-412AF869EEFF}"/>
              </a:ext>
            </a:extLst>
          </p:cNvPr>
          <p:cNvGrpSpPr/>
          <p:nvPr/>
        </p:nvGrpSpPr>
        <p:grpSpPr>
          <a:xfrm>
            <a:off x="2661313" y="2754144"/>
            <a:ext cx="1706549" cy="573714"/>
            <a:chOff x="2631756" y="1658607"/>
            <a:chExt cx="1706549" cy="573714"/>
          </a:xfrm>
          <a:solidFill>
            <a:srgbClr val="C5E0B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88CE41-20B7-9727-26F3-E6D942F88DFB}"/>
                </a:ext>
              </a:extLst>
            </p:cNvPr>
            <p:cNvSpPr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7E1ECE-B74A-71E3-BAB8-07056D201701}"/>
                </a:ext>
              </a:extLst>
            </p:cNvPr>
            <p:cNvSpPr txBox="1"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>
                  <a:solidFill>
                    <a:sysClr val="windowText" lastClr="000000"/>
                  </a:solidFill>
                  <a:latin typeface="Arial" panose="020B0604020202020204"/>
                </a:rPr>
                <a:t>Provide computer vision coordinates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A603AC-66E1-9CDF-C4C9-67A913E05F7E}"/>
              </a:ext>
            </a:extLst>
          </p:cNvPr>
          <p:cNvGrpSpPr/>
          <p:nvPr/>
        </p:nvGrpSpPr>
        <p:grpSpPr>
          <a:xfrm>
            <a:off x="4957012" y="1953904"/>
            <a:ext cx="1147429" cy="573714"/>
            <a:chOff x="4858631" y="858367"/>
            <a:chExt cx="1147429" cy="57371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7FF52ED-21C9-07CA-BA99-C8A2B1030DBC}"/>
                </a:ext>
              </a:extLst>
            </p:cNvPr>
            <p:cNvSpPr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9BB27F-31F2-92D1-7380-D0313931183F}"/>
                </a:ext>
              </a:extLst>
            </p:cNvPr>
            <p:cNvSpPr txBox="1"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Remote Controller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B63D203-6958-9477-DBB6-38A9B026AC24}"/>
              </a:ext>
            </a:extLst>
          </p:cNvPr>
          <p:cNvGrpSpPr/>
          <p:nvPr/>
        </p:nvGrpSpPr>
        <p:grpSpPr>
          <a:xfrm>
            <a:off x="7426052" y="1939469"/>
            <a:ext cx="1147429" cy="573714"/>
            <a:chOff x="7327671" y="843932"/>
            <a:chExt cx="1147429" cy="57371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C86AA02-5D1C-96B0-37CE-B077098E65D7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F6A088-C81E-6CBA-E6E1-763F86B03DAB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Hazard Identification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A49F424-89FC-EF7C-8FA7-DB8CC30FF7BB}"/>
              </a:ext>
            </a:extLst>
          </p:cNvPr>
          <p:cNvGrpSpPr/>
          <p:nvPr/>
        </p:nvGrpSpPr>
        <p:grpSpPr>
          <a:xfrm>
            <a:off x="7663749" y="2754144"/>
            <a:ext cx="1706549" cy="573714"/>
            <a:chOff x="7614528" y="1658607"/>
            <a:chExt cx="1706549" cy="573714"/>
          </a:xfrm>
          <a:solidFill>
            <a:srgbClr val="C5E0B4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FD41656-21AB-5EDB-78C3-B2E22AA0116F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A1E35D-9E14-6251-E662-660E48AC37A9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>
                  <a:solidFill>
                    <a:sysClr val="windowText" lastClr="000000"/>
                  </a:solidFill>
                  <a:latin typeface="Arial" panose="020B0604020202020204"/>
                </a:rPr>
                <a:t>Make the hardware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184CD7B-4688-18BB-13F6-48AC32B48FED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511F0A2-D17E-C730-1348-20ED7CFC4521}"/>
              </a:ext>
            </a:extLst>
          </p:cNvPr>
          <p:cNvCxnSpPr>
            <a:cxnSpLocks/>
          </p:cNvCxnSpPr>
          <p:nvPr/>
        </p:nvCxnSpPr>
        <p:spPr>
          <a:xfrm>
            <a:off x="636528" y="1776263"/>
            <a:ext cx="100413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536A1F4-AC47-E91F-857F-20E141C92534}"/>
              </a:ext>
            </a:extLst>
          </p:cNvPr>
          <p:cNvCxnSpPr>
            <a:stCxn id="28" idx="2"/>
          </p:cNvCxnSpPr>
          <p:nvPr/>
        </p:nvCxnSpPr>
        <p:spPr>
          <a:xfrm>
            <a:off x="5822534" y="1639007"/>
            <a:ext cx="504" cy="1277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269126-4422-1111-F2B9-B62E15AA34A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3016490" y="1769013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C8E3BCC-E8A4-2A19-312B-9444DDBA4D79}"/>
              </a:ext>
            </a:extLst>
          </p:cNvPr>
          <p:cNvCxnSpPr>
            <a:cxnSpLocks/>
          </p:cNvCxnSpPr>
          <p:nvPr/>
        </p:nvCxnSpPr>
        <p:spPr>
          <a:xfrm>
            <a:off x="5532423" y="1783447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2241BD-DB25-42B5-A90C-925F76416032}"/>
              </a:ext>
            </a:extLst>
          </p:cNvPr>
          <p:cNvCxnSpPr>
            <a:cxnSpLocks/>
          </p:cNvCxnSpPr>
          <p:nvPr/>
        </p:nvCxnSpPr>
        <p:spPr>
          <a:xfrm>
            <a:off x="8012805" y="1776262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246B5BC-0778-B231-B516-864F6E3D7724}"/>
              </a:ext>
            </a:extLst>
          </p:cNvPr>
          <p:cNvCxnSpPr>
            <a:cxnSpLocks/>
          </p:cNvCxnSpPr>
          <p:nvPr/>
        </p:nvCxnSpPr>
        <p:spPr>
          <a:xfrm>
            <a:off x="636528" y="1766738"/>
            <a:ext cx="0" cy="161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6E1121-6190-0BD0-F5CB-D0AF79398EE2}"/>
              </a:ext>
            </a:extLst>
          </p:cNvPr>
          <p:cNvSpPr/>
          <p:nvPr/>
        </p:nvSpPr>
        <p:spPr>
          <a:xfrm>
            <a:off x="331148" y="3528917"/>
            <a:ext cx="1706549" cy="573714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r>
              <a:rPr lang="en-US" sz="1300">
                <a:solidFill>
                  <a:sysClr val="windowText" lastClr="000000"/>
                </a:solidFill>
                <a:latin typeface="Arial" panose="020B0604020202020204"/>
              </a:rPr>
              <a:t>Make the power supply</a:t>
            </a:r>
          </a:p>
          <a:p>
            <a:endParaRPr lang="en-US" sz="13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B6F3A-21B8-D255-D796-D0D946286005}"/>
              </a:ext>
            </a:extLst>
          </p:cNvPr>
          <p:cNvSpPr/>
          <p:nvPr/>
        </p:nvSpPr>
        <p:spPr>
          <a:xfrm>
            <a:off x="331148" y="4349191"/>
            <a:ext cx="1706549" cy="573714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r>
              <a:rPr lang="en-US" sz="1300">
                <a:solidFill>
                  <a:sysClr val="windowText" lastClr="000000"/>
                </a:solidFill>
                <a:latin typeface="Arial" panose="020B0604020202020204"/>
              </a:rPr>
              <a:t>Create the motor driving</a:t>
            </a:r>
          </a:p>
          <a:p>
            <a:endParaRPr lang="en-US" sz="13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082DB-E096-C678-F486-7F1B6DDB4BEE}"/>
              </a:ext>
            </a:extLst>
          </p:cNvPr>
          <p:cNvSpPr/>
          <p:nvPr/>
        </p:nvSpPr>
        <p:spPr>
          <a:xfrm>
            <a:off x="331147" y="5169466"/>
            <a:ext cx="1706549" cy="759390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Twist library to linear and angular movements</a:t>
            </a:r>
          </a:p>
          <a:p>
            <a:endParaRPr lang="en-US" sz="13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EA2D6-2A99-3FB3-0BC0-00ECC3C43032}"/>
              </a:ext>
            </a:extLst>
          </p:cNvPr>
          <p:cNvSpPr/>
          <p:nvPr/>
        </p:nvSpPr>
        <p:spPr>
          <a:xfrm>
            <a:off x="2860362" y="5542706"/>
            <a:ext cx="249382" cy="250603"/>
          </a:xfrm>
          <a:prstGeom prst="rect">
            <a:avLst/>
          </a:prstGeom>
          <a:solidFill>
            <a:srgbClr val="51F200"/>
          </a:solidFill>
          <a:ln>
            <a:solidFill>
              <a:srgbClr val="51F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2A48D-B454-A45D-572D-7FFD184A9562}"/>
              </a:ext>
            </a:extLst>
          </p:cNvPr>
          <p:cNvSpPr/>
          <p:nvPr/>
        </p:nvSpPr>
        <p:spPr>
          <a:xfrm>
            <a:off x="5434216" y="5542706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8797F-AB91-FE59-5C00-D26EC5EA2308}"/>
              </a:ext>
            </a:extLst>
          </p:cNvPr>
          <p:cNvSpPr txBox="1"/>
          <p:nvPr/>
        </p:nvSpPr>
        <p:spPr>
          <a:xfrm>
            <a:off x="3160306" y="5483341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5FDF1-F2FF-8B0A-609C-83C4444B1E28}"/>
              </a:ext>
            </a:extLst>
          </p:cNvPr>
          <p:cNvSpPr txBox="1"/>
          <p:nvPr/>
        </p:nvSpPr>
        <p:spPr>
          <a:xfrm>
            <a:off x="5761894" y="5487575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ECF4-5B79-4AF8-0ACD-3308E505891F}"/>
              </a:ext>
            </a:extLst>
          </p:cNvPr>
          <p:cNvSpPr/>
          <p:nvPr/>
        </p:nvSpPr>
        <p:spPr>
          <a:xfrm>
            <a:off x="5178472" y="2839298"/>
            <a:ext cx="1706549" cy="507342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>
                <a:solidFill>
                  <a:sysClr val="windowText" lastClr="000000"/>
                </a:solidFill>
                <a:latin typeface="Arial" panose="020B0604020202020204"/>
              </a:rPr>
              <a:t>Angular app for remote 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4DDD93-D6EC-333A-3112-38E9CD82DD86}"/>
              </a:ext>
            </a:extLst>
          </p:cNvPr>
          <p:cNvSpPr/>
          <p:nvPr/>
        </p:nvSpPr>
        <p:spPr>
          <a:xfrm>
            <a:off x="5178473" y="3634981"/>
            <a:ext cx="1706549" cy="459857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>
                <a:solidFill>
                  <a:sysClr val="windowText" lastClr="000000"/>
                </a:solidFill>
                <a:latin typeface="Arial" panose="020B0604020202020204"/>
              </a:rPr>
              <a:t>Create the communication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4BDE89-5E66-95F3-6B76-A0C0AF8C0FBB}"/>
              </a:ext>
            </a:extLst>
          </p:cNvPr>
          <p:cNvSpPr/>
          <p:nvPr/>
        </p:nvSpPr>
        <p:spPr>
          <a:xfrm>
            <a:off x="7654839" y="3575390"/>
            <a:ext cx="1974091" cy="576401"/>
          </a:xfrm>
          <a:prstGeom prst="rect">
            <a:avLst/>
          </a:prstGeom>
          <a:solidFill>
            <a:srgbClr val="C5E0B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r>
              <a:rPr lang="en-US" sz="1300">
                <a:solidFill>
                  <a:sysClr val="windowText" lastClr="000000"/>
                </a:solidFill>
                <a:latin typeface="Arial" panose="020B0604020202020204"/>
              </a:rPr>
              <a:t>Develop an algorithm to emergency stop 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164CDE2-A1C2-02D3-47F0-B57D00AB9A30}"/>
              </a:ext>
            </a:extLst>
          </p:cNvPr>
          <p:cNvCxnSpPr>
            <a:cxnSpLocks/>
          </p:cNvCxnSpPr>
          <p:nvPr/>
        </p:nvCxnSpPr>
        <p:spPr>
          <a:xfrm>
            <a:off x="10682273" y="1771346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Straight Connector 6">
            <a:extLst>
              <a:ext uri="{FF2B5EF4-FFF2-40B4-BE49-F238E27FC236}">
                <a16:creationId xmlns:a16="http://schemas.microsoft.com/office/drawing/2014/main" id="{B83D2DF0-8606-4A9A-0787-7952EDBC5B7E}"/>
              </a:ext>
            </a:extLst>
          </p:cNvPr>
          <p:cNvSpPr/>
          <p:nvPr/>
        </p:nvSpPr>
        <p:spPr>
          <a:xfrm>
            <a:off x="10218862" y="2513184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81" name="Straight Connector 7">
            <a:extLst>
              <a:ext uri="{FF2B5EF4-FFF2-40B4-BE49-F238E27FC236}">
                <a16:creationId xmlns:a16="http://schemas.microsoft.com/office/drawing/2014/main" id="{BE3EA5D9-66C5-3371-056B-516508DF19C2}"/>
              </a:ext>
            </a:extLst>
          </p:cNvPr>
          <p:cNvSpPr/>
          <p:nvPr/>
        </p:nvSpPr>
        <p:spPr>
          <a:xfrm>
            <a:off x="10218862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358C0BB-47DB-9A86-AE4E-54CFFD8B1C77}"/>
              </a:ext>
            </a:extLst>
          </p:cNvPr>
          <p:cNvGrpSpPr/>
          <p:nvPr/>
        </p:nvGrpSpPr>
        <p:grpSpPr>
          <a:xfrm>
            <a:off x="10104119" y="1939469"/>
            <a:ext cx="1147429" cy="573714"/>
            <a:chOff x="7327671" y="843932"/>
            <a:chExt cx="1147429" cy="57371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B55B389-3D87-41D3-6D20-57144FA7CC18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112349E-E655-CD3C-924E-78C4A4A92093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Drive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A793E0BD-B766-8A10-4A9F-D959B2EEBAC8}"/>
              </a:ext>
            </a:extLst>
          </p:cNvPr>
          <p:cNvSpPr/>
          <p:nvPr/>
        </p:nvSpPr>
        <p:spPr>
          <a:xfrm>
            <a:off x="10341816" y="2754144"/>
            <a:ext cx="1706549" cy="573714"/>
          </a:xfrm>
          <a:prstGeom prst="rect">
            <a:avLst/>
          </a:prstGeom>
          <a:solidFill>
            <a:srgbClr val="51F2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r>
              <a:rPr lang="en-US" sz="1300"/>
              <a:t>Drive the robot by providing PWM values</a:t>
            </a:r>
            <a:endParaRPr lang="en-US" sz="1300">
              <a:solidFill>
                <a:sysClr val="windowText" lastClr="000000"/>
              </a:solidFill>
              <a:latin typeface="Arial" panose="020B0604020202020204"/>
            </a:endParaRPr>
          </a:p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5FFE49-CCA7-73B3-E419-1CA48062E9D9}"/>
              </a:ext>
            </a:extLst>
          </p:cNvPr>
          <p:cNvSpPr/>
          <p:nvPr/>
        </p:nvSpPr>
        <p:spPr>
          <a:xfrm>
            <a:off x="10332906" y="3575390"/>
            <a:ext cx="1801977" cy="773801"/>
          </a:xfrm>
          <a:prstGeom prst="rect">
            <a:avLst/>
          </a:prstGeom>
          <a:solidFill>
            <a:srgbClr val="51F2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r>
              <a:rPr lang="en-US" sz="1400"/>
              <a:t>Drive the robot forward, backward, steer left and right</a:t>
            </a:r>
          </a:p>
        </p:txBody>
      </p:sp>
      <p:sp>
        <p:nvSpPr>
          <p:cNvPr id="98" name="Straight Connector 6">
            <a:extLst>
              <a:ext uri="{FF2B5EF4-FFF2-40B4-BE49-F238E27FC236}">
                <a16:creationId xmlns:a16="http://schemas.microsoft.com/office/drawing/2014/main" id="{623E0147-3987-10CC-6698-F2F62CCE3EE1}"/>
              </a:ext>
            </a:extLst>
          </p:cNvPr>
          <p:cNvSpPr/>
          <p:nvPr/>
        </p:nvSpPr>
        <p:spPr>
          <a:xfrm>
            <a:off x="10216801" y="3580015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559876-E18E-B816-FA8A-D9AB2E1FA2B9}"/>
              </a:ext>
            </a:extLst>
          </p:cNvPr>
          <p:cNvSpPr/>
          <p:nvPr/>
        </p:nvSpPr>
        <p:spPr>
          <a:xfrm>
            <a:off x="10341816" y="4602409"/>
            <a:ext cx="1706550" cy="576401"/>
          </a:xfrm>
          <a:prstGeom prst="rect">
            <a:avLst/>
          </a:prstGeom>
          <a:solidFill>
            <a:srgbClr val="51F2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r>
              <a:rPr lang="en-US" sz="1400"/>
              <a:t>Drive it in off road conditions to test</a:t>
            </a:r>
          </a:p>
        </p:txBody>
      </p:sp>
      <p:sp>
        <p:nvSpPr>
          <p:cNvPr id="99" name="Straight Connector 6">
            <a:extLst>
              <a:ext uri="{FF2B5EF4-FFF2-40B4-BE49-F238E27FC236}">
                <a16:creationId xmlns:a16="http://schemas.microsoft.com/office/drawing/2014/main" id="{F7BC8D9C-CA32-75B4-D6E9-C56B076B9DD7}"/>
              </a:ext>
            </a:extLst>
          </p:cNvPr>
          <p:cNvSpPr/>
          <p:nvPr/>
        </p:nvSpPr>
        <p:spPr>
          <a:xfrm>
            <a:off x="10213946" y="4308776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BBAA799-4A42-70A6-215B-2FA51D8C197A}"/>
              </a:ext>
            </a:extLst>
          </p:cNvPr>
          <p:cNvSpPr/>
          <p:nvPr/>
        </p:nvSpPr>
        <p:spPr>
          <a:xfrm>
            <a:off x="10341816" y="5375229"/>
            <a:ext cx="1706550" cy="576401"/>
          </a:xfrm>
          <a:prstGeom prst="rect">
            <a:avLst/>
          </a:prstGeom>
          <a:solidFill>
            <a:srgbClr val="51F2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r>
              <a:rPr lang="en-US" sz="1400"/>
              <a:t>Drive the robot with Twist library</a:t>
            </a:r>
          </a:p>
        </p:txBody>
      </p:sp>
      <p:sp>
        <p:nvSpPr>
          <p:cNvPr id="104" name="Straight Connector 6">
            <a:extLst>
              <a:ext uri="{FF2B5EF4-FFF2-40B4-BE49-F238E27FC236}">
                <a16:creationId xmlns:a16="http://schemas.microsoft.com/office/drawing/2014/main" id="{873B2A75-B7F8-C5F9-0B2E-8E4340FB069E}"/>
              </a:ext>
            </a:extLst>
          </p:cNvPr>
          <p:cNvSpPr/>
          <p:nvPr/>
        </p:nvSpPr>
        <p:spPr>
          <a:xfrm>
            <a:off x="2559644" y="2587054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124D7A-DEE1-6BA4-86A5-0B4B154FFF7D}"/>
              </a:ext>
            </a:extLst>
          </p:cNvPr>
          <p:cNvGrpSpPr/>
          <p:nvPr/>
        </p:nvGrpSpPr>
        <p:grpSpPr>
          <a:xfrm>
            <a:off x="2682515" y="3602777"/>
            <a:ext cx="1906026" cy="573714"/>
            <a:chOff x="7614528" y="1658607"/>
            <a:chExt cx="1706549" cy="573714"/>
          </a:xfrm>
          <a:solidFill>
            <a:srgbClr val="C5E0B4"/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C82E6DA-8A7C-4036-5C12-09FDB645E6BD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3369943-BED3-4DF5-9823-BDA86A6BDAD7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>
                  <a:solidFill>
                    <a:sysClr val="windowText" lastClr="000000"/>
                  </a:solidFill>
                  <a:latin typeface="Arial" panose="020B0604020202020204"/>
                </a:rPr>
                <a:t>Test the robot autopilot</a:t>
              </a:r>
            </a:p>
          </p:txBody>
        </p:sp>
      </p:grp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0F77C89-2580-5043-0CC4-EC0662CF7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Evaluation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13" name="Picture 1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3F512AD-4D7F-90D4-5DFE-7BAA561B3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49" y="763667"/>
            <a:ext cx="10277976" cy="53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5FA3E2-09C8-D1E6-ED5C-F59F3E6AD7E3}"/>
              </a:ext>
            </a:extLst>
          </p:cNvPr>
          <p:cNvSpPr txBox="1"/>
          <p:nvPr/>
        </p:nvSpPr>
        <p:spPr>
          <a:xfrm>
            <a:off x="428274" y="1067216"/>
            <a:ext cx="42640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Hardware (Robot Chassis)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6 inches wheels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Wiper motors (2 to 10 amps)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Bicycle sprocket wheels (18 and 16)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Bicycle chains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Box bar + flat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BTS7960 motor drivers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Arduino Uno – 1</a:t>
            </a:r>
          </a:p>
          <a:p>
            <a:endParaRPr lang="en-US"/>
          </a:p>
          <a:p>
            <a:r>
              <a:rPr lang="en-US"/>
              <a:t>Cost – Rs. 56,300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Raspberry Pi 4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12V 65A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12V 8A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Cost – Rs. 201,300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ECEF5-BCD5-5A4A-2E49-CE049087C118}"/>
              </a:ext>
            </a:extLst>
          </p:cNvPr>
          <p:cNvSpPr txBox="1"/>
          <p:nvPr/>
        </p:nvSpPr>
        <p:spPr>
          <a:xfrm>
            <a:off x="5283070" y="510132"/>
            <a:ext cx="64124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Move forward or backward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Set the speed to drive (Twist)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Steering according to the given angles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Turn left or right while driving forward or backward (Twist)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Skid steer to left or right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Smooth driving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Optimized to protect the motors from sudden start or stop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One dedicated battery for the motors for the maximum power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Another dedicated battery for the drivers + Arduino + raspberry for a better performance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/>
              <a:t>Tested in a hard environment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5339E0-BEF7-345A-0212-90D4073F1DB5}"/>
              </a:ext>
            </a:extLst>
          </p:cNvPr>
          <p:cNvCxnSpPr/>
          <p:nvPr/>
        </p:nvCxnSpPr>
        <p:spPr>
          <a:xfrm>
            <a:off x="4955458" y="216310"/>
            <a:ext cx="0" cy="6086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1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Gantt 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6FF10-9FC3-A4C3-D3C6-0D4C1B00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82" y="837078"/>
            <a:ext cx="10675679" cy="513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2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E75B927-C352-F78F-B855-74BE309A3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9C3D-F472-7B83-3BE8-E3860CDF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BA83E6-3184-67F8-1021-B1D052A2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43" y="1288896"/>
            <a:ext cx="10515600" cy="42802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[1]	L.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Grimstad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and P. J. From, “Thorvald II - a Modular and Re-configurable Agricultural Robot,”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IFAC-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PapersOnLine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vol. 50, no. 1, pp. 4588–4593, 2017,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10.1016/j.ifacol.2017.08.1005.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[2]	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Cihan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YURTSEVER, Y. ERTAS, O. SUSTAM, and C. ULU, “Development of an Agriculture Robot for Row-type Seed Sowing Applications,”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J. 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Selcuk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 Spec. Issue 2020 (ICAT’20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vol. 2020, pp. 228–242, 2020.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[3]	E. P. Godoy, G. T.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Tangerino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R. A.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Tabile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R. Y. Inamasu, and A. J. V. Porto, “Networked control system for the guidance of a four-wheel steering agricultural robotic platform,”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J. Control Sci. Eng.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vol. 2012, 2012,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10.1155/2012/368503.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[4]	P.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Biber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U. Weiss, M.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Dorna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and A. Albert, “Navigation System of the Autonomous Agricultural Robot ‘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BoniRob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,’”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Work. Agric. Robot. Enabling Safe, 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Effic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 Afford. Robot. Food Prod.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pp. 1–7, 2012.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[5]	T. Mueller-Sim, M. Jenkins, J. Abel, and G. Kantor, “The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Robotanist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A ground-based agricultural robot for high-throughput crop phenotyping,”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Proc. - IEEE Int. Conf. Robot. 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Autom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pp. 3634–3639, 2017,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10.1109/ICRA.2017.7989418.</a:t>
            </a:r>
          </a:p>
          <a:p>
            <a:endParaRPr lang="en-US" sz="20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B27ED-62B7-9A1D-EBF6-0F24A406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75491"/>
            <a:ext cx="4564184" cy="605546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References</a:t>
            </a:r>
            <a:endParaRPr lang="en-US" sz="4500">
              <a:solidFill>
                <a:srgbClr val="000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FE7BB9-6F61-A900-7010-3B85EE744479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74890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">
            <a:extLst>
              <a:ext uri="{FF2B5EF4-FFF2-40B4-BE49-F238E27FC236}">
                <a16:creationId xmlns:a16="http://schemas.microsoft.com/office/drawing/2014/main" id="{9983C568-AA48-9C4B-A46E-61E4A979C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9BB201-31F1-7ABC-983D-AF8D2C62C509}"/>
              </a:ext>
            </a:extLst>
          </p:cNvPr>
          <p:cNvSpPr txBox="1"/>
          <p:nvPr/>
        </p:nvSpPr>
        <p:spPr>
          <a:xfrm>
            <a:off x="717755" y="1789204"/>
            <a:ext cx="1055001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How to develop the </a:t>
            </a:r>
            <a:r>
              <a:rPr lang="en-US" sz="2800" err="1"/>
              <a:t>TeaBot</a:t>
            </a:r>
            <a:r>
              <a:rPr lang="en-US" sz="2800"/>
              <a:t> for the liquid fertilization process efficiently?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51745-F249-5ECB-2165-F8543AA94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EBEA86-0EBD-902D-3B1C-44EFB9C6FDEB}"/>
              </a:ext>
            </a:extLst>
          </p:cNvPr>
          <p:cNvSpPr txBox="1">
            <a:spLocks/>
          </p:cNvSpPr>
          <p:nvPr/>
        </p:nvSpPr>
        <p:spPr>
          <a:xfrm>
            <a:off x="2302182" y="71630"/>
            <a:ext cx="6401980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Research Question</a:t>
            </a:r>
          </a:p>
        </p:txBody>
      </p:sp>
      <p:pic>
        <p:nvPicPr>
          <p:cNvPr id="8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055AD528-33AF-23FE-D6E0-2DB7CD89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55" y="3654083"/>
            <a:ext cx="2968885" cy="22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21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9DF2F-DD14-3A0D-0FDC-AEB95CFB4D2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Perera P.V.Y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  <a:r>
              <a:rPr lang="en-US" sz="1800">
                <a:solidFill>
                  <a:schemeClr val="tx1"/>
                </a:solidFill>
              </a:rPr>
              <a:t>  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61633E4-77B8-525E-765B-F0ED6ADB3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0DA6D7D-3706-FBB3-374D-6D68F99A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64400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IT20382476</a:t>
            </a:r>
            <a:br>
              <a:rPr lang="en-US" b="1"/>
            </a:br>
            <a:r>
              <a:rPr lang="en-US" b="1"/>
              <a:t>Perera P.V.Y </a:t>
            </a:r>
            <a:br>
              <a:rPr lang="en-US" b="1"/>
            </a:br>
            <a:br>
              <a:rPr lang="en-US"/>
            </a:br>
            <a:r>
              <a:rPr lang="en-US" sz="4000" b="1"/>
              <a:t>Data Science</a:t>
            </a:r>
            <a:endParaRPr lang="en-US" sz="400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49F943-F499-1BC9-27D9-9B7F6AB77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524133"/>
              </p:ext>
            </p:extLst>
          </p:nvPr>
        </p:nvGraphicFramePr>
        <p:xfrm>
          <a:off x="7258483" y="1989647"/>
          <a:ext cx="4119239" cy="343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186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23BEBA6-6F47-7B8F-AC15-490995787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45DB-AF7E-67CA-969F-99CBDAA9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255" y="2478760"/>
            <a:ext cx="6656374" cy="10103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>
                <a:solidFill>
                  <a:srgbClr val="000060"/>
                </a:solidFill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40AD1-128F-D607-849E-B633648D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5" name="Picture 4" descr="Cartoon robot hand hi-res stock photography and images - Alamy">
            <a:extLst>
              <a:ext uri="{FF2B5EF4-FFF2-40B4-BE49-F238E27FC236}">
                <a16:creationId xmlns:a16="http://schemas.microsoft.com/office/drawing/2014/main" id="{98EC19C9-3FEA-E791-5FBF-145E9F2F5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7778" r="15545" b="12222"/>
          <a:stretch/>
        </p:blipFill>
        <p:spPr bwMode="auto">
          <a:xfrm>
            <a:off x="8763000" y="3285673"/>
            <a:ext cx="2133600" cy="260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35CC93-F7EA-065A-C6C0-ADEAE565C0B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Perera P.V.Y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  <a:r>
              <a:rPr lang="en-US" sz="1800">
                <a:solidFill>
                  <a:schemeClr val="tx1"/>
                </a:solidFill>
              </a:rPr>
              <a:t> 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5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F351E32-D541-0F32-7A44-CE46732D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BFFFE-1836-EE19-EF75-F2729F7B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657" y="209272"/>
            <a:ext cx="3777343" cy="682888"/>
          </a:xfrm>
        </p:spPr>
        <p:txBody>
          <a:bodyPr>
            <a:normAutofit fontScale="90000"/>
          </a:bodyPr>
          <a:lstStyle/>
          <a:p>
            <a:r>
              <a:rPr lang="en-US" sz="4500">
                <a:solidFill>
                  <a:srgbClr val="000060"/>
                </a:solidFill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4D203-3208-27F5-B964-BA3764084EFC}"/>
              </a:ext>
            </a:extLst>
          </p:cNvPr>
          <p:cNvSpPr txBox="1"/>
          <p:nvPr/>
        </p:nvSpPr>
        <p:spPr>
          <a:xfrm>
            <a:off x="518490" y="1784319"/>
            <a:ext cx="11455647" cy="328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kern="100">
                <a:effectLst/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What is Automatic path detection?</a:t>
            </a:r>
          </a:p>
          <a:p>
            <a:pPr algn="just">
              <a:lnSpc>
                <a:spcPct val="107000"/>
              </a:lnSpc>
              <a:tabLst>
                <a:tab pos="457200" algn="l"/>
              </a:tabLst>
            </a:pPr>
            <a:endParaRPr lang="en-US" sz="2800" kern="100"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800">
                <a:latin typeface="Product Sans" panose="020B0403030502040203"/>
              </a:rPr>
              <a:t>How does Automatic path detection work?</a:t>
            </a:r>
            <a:endParaRPr lang="en-US" sz="2800" kern="100">
              <a:effectLst/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tabLst>
                <a:tab pos="457200" algn="l"/>
              </a:tabLst>
            </a:pPr>
            <a:endParaRPr lang="en-US" sz="2800" kern="100"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800" kern="100"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How does Automatic Path detection help “</a:t>
            </a:r>
            <a:r>
              <a:rPr lang="en-US" sz="2800" kern="100" err="1"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TeaBot</a:t>
            </a:r>
            <a:r>
              <a:rPr lang="en-US" sz="2800" kern="100"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” to navigate </a:t>
            </a:r>
            <a:r>
              <a:rPr lang="en-US" sz="2800">
                <a:latin typeface="Product Sans" panose="020B0403030502040203"/>
              </a:rPr>
              <a:t>?</a:t>
            </a:r>
            <a:r>
              <a:rPr lang="en-US" sz="2800" baseline="30000">
                <a:latin typeface="Product Sans" panose="020B0403030502040203"/>
              </a:rPr>
              <a:t>[1][2]</a:t>
            </a:r>
            <a:endParaRPr lang="en-US" sz="2800" kern="100"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kern="100">
                <a:effectLst/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Product Sans" panose="020B0403030502040203"/>
              </a:rPr>
              <a:t>How does Automatic Path Detection relate to ?</a:t>
            </a:r>
            <a:r>
              <a:rPr lang="en-US" sz="2800" baseline="30000">
                <a:latin typeface="Product Sans" panose="020B0403030502040203"/>
              </a:rPr>
              <a:t>[1][2]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F0EF3-FCFC-B094-13AF-B48F942A1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49291-F7A2-024C-F4D0-8034F8CF29E7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954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D5B244D-1888-CC7A-7B58-603D0BB88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2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A597D-C6E4-43EE-876D-69EBBB73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5140569" cy="814111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E6EED-AC5F-C5DA-6722-5CB8C51FCE52}"/>
              </a:ext>
            </a:extLst>
          </p:cNvPr>
          <p:cNvSpPr txBox="1"/>
          <p:nvPr/>
        </p:nvSpPr>
        <p:spPr>
          <a:xfrm>
            <a:off x="1074420" y="1426852"/>
            <a:ext cx="8849137" cy="906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>
                <a:ea typeface="+mj-ea"/>
                <a:cs typeface="+mj-cs"/>
              </a:rPr>
              <a:t>How can a suitable algorithm be created to detect the path and address </a:t>
            </a:r>
            <a:r>
              <a:rPr lang="en-US" sz="3200" err="1">
                <a:ea typeface="+mj-ea"/>
                <a:cs typeface="+mj-cs"/>
              </a:rPr>
              <a:t>TeaBot’s</a:t>
            </a:r>
            <a:r>
              <a:rPr lang="en-US" sz="3200">
                <a:ea typeface="+mj-ea"/>
                <a:cs typeface="+mj-cs"/>
              </a:rPr>
              <a:t> navigation problem</a:t>
            </a:r>
            <a:r>
              <a:rPr lang="en-US" sz="3200">
                <a:latin typeface="Product Sans" panose="020B0403030502040203"/>
              </a:rPr>
              <a:t> ?</a:t>
            </a:r>
            <a:r>
              <a:rPr lang="en-US" sz="3200" baseline="30000">
                <a:latin typeface="Product Sans" panose="020B0403030502040203"/>
              </a:rPr>
              <a:t>[1][2][3][4][5]</a:t>
            </a:r>
          </a:p>
          <a:p>
            <a:pPr algn="just">
              <a:spcBef>
                <a:spcPts val="1000"/>
              </a:spcBef>
            </a:pPr>
            <a:endParaRPr lang="en-US" sz="3200" baseline="30000">
              <a:latin typeface="Product Sans" panose="020B0403030502040203"/>
            </a:endParaRPr>
          </a:p>
          <a:p>
            <a:pPr algn="just">
              <a:spcBef>
                <a:spcPts val="1000"/>
              </a:spcBef>
            </a:pPr>
            <a:endParaRPr lang="en-US" sz="3200" baseline="30000">
              <a:latin typeface="Product Sans" panose="020B0403030502040203"/>
            </a:endParaRPr>
          </a:p>
          <a:p>
            <a:pPr algn="just">
              <a:spcBef>
                <a:spcPts val="1000"/>
              </a:spcBef>
            </a:pPr>
            <a:endParaRPr lang="en-US" sz="3200">
              <a:ea typeface="+mj-ea"/>
              <a:cs typeface="+mj-cs"/>
            </a:endParaRPr>
          </a:p>
          <a:p>
            <a:pPr marL="457200" indent="-4572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3200">
              <a:ea typeface="+mj-ea"/>
              <a:cs typeface="+mj-cs"/>
            </a:endParaRPr>
          </a:p>
          <a:p>
            <a:pPr marL="457200" indent="-4572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3200">
              <a:ea typeface="+mj-ea"/>
              <a:cs typeface="+mj-cs"/>
            </a:endParaRPr>
          </a:p>
          <a:p>
            <a:pPr algn="just">
              <a:spcBef>
                <a:spcPts val="1000"/>
              </a:spcBef>
            </a:pPr>
            <a:endParaRPr lang="en-US" sz="3200">
              <a:ea typeface="+mj-ea"/>
              <a:cs typeface="+mj-cs"/>
            </a:endParaRPr>
          </a:p>
          <a:p>
            <a:pPr marL="457200" indent="-4572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3200">
              <a:ea typeface="+mj-ea"/>
              <a:cs typeface="+mj-cs"/>
            </a:endParaRPr>
          </a:p>
          <a:p>
            <a:pPr marL="457200" indent="-4572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3200">
              <a:ea typeface="+mj-ea"/>
              <a:cs typeface="+mj-cs"/>
            </a:endParaRPr>
          </a:p>
          <a:p>
            <a:pPr algn="just">
              <a:spcBef>
                <a:spcPts val="1000"/>
              </a:spcBef>
            </a:pPr>
            <a:endParaRPr lang="en-US" sz="3200">
              <a:ea typeface="+mj-ea"/>
              <a:cs typeface="+mj-cs"/>
            </a:endParaRPr>
          </a:p>
          <a:p>
            <a:pPr algn="just">
              <a:spcBef>
                <a:spcPts val="1000"/>
              </a:spcBef>
            </a:pPr>
            <a:endParaRPr lang="en-US" sz="3200">
              <a:ea typeface="+mj-ea"/>
              <a:cs typeface="+mj-cs"/>
            </a:endParaRPr>
          </a:p>
          <a:p>
            <a:pPr algn="just">
              <a:spcBef>
                <a:spcPts val="1000"/>
              </a:spcBef>
            </a:pPr>
            <a:endParaRPr lang="en-US" sz="3200">
              <a:ea typeface="+mj-ea"/>
              <a:cs typeface="+mj-cs"/>
            </a:endParaRPr>
          </a:p>
          <a:p>
            <a:pPr algn="just">
              <a:spcBef>
                <a:spcPts val="1000"/>
              </a:spcBef>
            </a:pPr>
            <a:r>
              <a:rPr lang="en-US" sz="1600"/>
              <a:t>How to design a user-friendly tangible interface to interact with children?</a:t>
            </a:r>
          </a:p>
          <a:p>
            <a:pPr algn="just">
              <a:spcBef>
                <a:spcPts val="1000"/>
              </a:spcBef>
            </a:pPr>
            <a:endParaRPr lang="en-US" sz="3200"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83E37-3E51-44CF-D304-139E395A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CFA3BB-D3EB-E728-BF42-9BA7739E691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7056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07F4B43-7E56-894B-B144-A65262620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3CA9F-789F-7595-F85C-22FCDBAF7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5A876B-4290-2291-C648-17E62613FDA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D8877C-F469-6182-84D6-CD6998C03736}"/>
              </a:ext>
            </a:extLst>
          </p:cNvPr>
          <p:cNvSpPr txBox="1">
            <a:spLocks/>
          </p:cNvSpPr>
          <p:nvPr/>
        </p:nvSpPr>
        <p:spPr>
          <a:xfrm>
            <a:off x="3355397" y="2731841"/>
            <a:ext cx="4873283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7056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3464A8-1F67-811F-5EB9-2983CCA6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236C-8EBA-C8CC-7FCE-8E3047A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7343952" cy="68995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CE7C-F645-FD48-7258-9F3BBD863131}"/>
              </a:ext>
            </a:extLst>
          </p:cNvPr>
          <p:cNvSpPr txBox="1"/>
          <p:nvPr/>
        </p:nvSpPr>
        <p:spPr>
          <a:xfrm>
            <a:off x="292231" y="1318340"/>
            <a:ext cx="1177407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Main Objective</a:t>
            </a:r>
          </a:p>
          <a:p>
            <a:r>
              <a:rPr lang="en-US" sz="2600"/>
              <a:t>Develop an Image Segmentation model to precisely detect the navigation path.</a:t>
            </a:r>
          </a:p>
          <a:p>
            <a:pPr marL="0" indent="0">
              <a:buNone/>
            </a:pPr>
            <a:endParaRPr lang="en-US" sz="2600"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Sub-Objectives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Implement a model to accurately segment the path from the background and train the Image Segmentation model using relevant training data.</a:t>
            </a:r>
          </a:p>
          <a:p>
            <a:pPr lvl="1"/>
            <a:endParaRPr lang="en-US" sz="260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Test and validate the performance of the developed model in various scenarios, and fine-tune the model and algorithms based on feedback and performance analysis.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2600"/>
          </a:p>
          <a:p>
            <a:pPr lvl="1"/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3E65-602D-6C60-4DF5-8892E35FA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28202A-E396-A4D6-6530-7434B828308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5363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System Overview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</a:t>
            </a:r>
            <a:endParaRPr lang="en-US" sz="2000">
              <a:solidFill>
                <a:srgbClr val="000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249481-CB77-8993-07FF-24AF592A2ABC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P.V.Y.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93747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9" y="-1663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8" name="Picture 7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2A8AD42C-1220-2A89-1318-D49F7BDBA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64" y="781608"/>
            <a:ext cx="8241728" cy="55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7FE69FC-797A-0815-41CA-598EED9B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710729-0CDC-DA63-19BB-CC6FD11A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4599"/>
            <a:ext cx="3393831" cy="791106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D4672-9BD9-9767-DB07-5ECD587E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3EC278-BAFD-2A35-2083-BF65EF02FBD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B976A3-30C7-6382-71AD-1D80AEF0F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133114"/>
              </p:ext>
            </p:extLst>
          </p:nvPr>
        </p:nvGraphicFramePr>
        <p:xfrm>
          <a:off x="6530286" y="1600321"/>
          <a:ext cx="5045272" cy="3237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04D897-C1E0-E83D-AABE-72C113F79C71}"/>
              </a:ext>
            </a:extLst>
          </p:cNvPr>
          <p:cNvCxnSpPr>
            <a:cxnSpLocks/>
          </p:cNvCxnSpPr>
          <p:nvPr/>
        </p:nvCxnSpPr>
        <p:spPr>
          <a:xfrm flipV="1">
            <a:off x="3010486" y="3659233"/>
            <a:ext cx="122132" cy="1518374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798A86-FD95-3995-67D7-F69D5569C8C0}"/>
              </a:ext>
            </a:extLst>
          </p:cNvPr>
          <p:cNvCxnSpPr>
            <a:cxnSpLocks/>
          </p:cNvCxnSpPr>
          <p:nvPr/>
        </p:nvCxnSpPr>
        <p:spPr>
          <a:xfrm>
            <a:off x="2908427" y="1945712"/>
            <a:ext cx="224191" cy="171352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6ADEFA-5CBE-06CD-DB0D-527FB96CE2DB}"/>
              </a:ext>
            </a:extLst>
          </p:cNvPr>
          <p:cNvGrpSpPr/>
          <p:nvPr/>
        </p:nvGrpSpPr>
        <p:grpSpPr>
          <a:xfrm>
            <a:off x="576241" y="1210778"/>
            <a:ext cx="4575534" cy="4819360"/>
            <a:chOff x="576241" y="1210778"/>
            <a:chExt cx="4575534" cy="48193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41B0D-4B85-27CE-387E-34E4DF59178D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1540863" y="3116414"/>
              <a:ext cx="1591755" cy="542819"/>
            </a:xfrm>
            <a:prstGeom prst="line">
              <a:avLst/>
            </a:prstGeom>
            <a:ln w="3810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C11FC8-5B41-50DB-39B8-E10940DD1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115" y="1368554"/>
              <a:ext cx="1035687" cy="610812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97F3CC-869E-4527-CFB3-764EEDB9FB7F}"/>
                </a:ext>
              </a:extLst>
            </p:cNvPr>
            <p:cNvGrpSpPr/>
            <p:nvPr/>
          </p:nvGrpSpPr>
          <p:grpSpPr>
            <a:xfrm>
              <a:off x="619414" y="1210778"/>
              <a:ext cx="4532361" cy="4819360"/>
              <a:chOff x="530917" y="963071"/>
              <a:chExt cx="4532361" cy="481936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3D724BF-6A5D-34BE-FC8C-53F02F354F8D}"/>
                  </a:ext>
                </a:extLst>
              </p:cNvPr>
              <p:cNvGrpSpPr/>
              <p:nvPr/>
            </p:nvGrpSpPr>
            <p:grpSpPr>
              <a:xfrm>
                <a:off x="530917" y="963071"/>
                <a:ext cx="4532361" cy="4819360"/>
                <a:chOff x="757090" y="1232603"/>
                <a:chExt cx="4532361" cy="481936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7344776-376F-5227-7467-1979F99EE40C}"/>
                    </a:ext>
                  </a:extLst>
                </p:cNvPr>
                <p:cNvCxnSpPr>
                  <a:cxnSpLocks/>
                  <a:endCxn id="42" idx="2"/>
                </p:cNvCxnSpPr>
                <p:nvPr/>
              </p:nvCxnSpPr>
              <p:spPr>
                <a:xfrm flipV="1">
                  <a:off x="2056546" y="3681058"/>
                  <a:ext cx="1213748" cy="1589035"/>
                </a:xfrm>
                <a:prstGeom prst="line">
                  <a:avLst/>
                </a:prstGeom>
                <a:ln w="38100">
                  <a:solidFill>
                    <a:srgbClr val="20386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82A3387-B097-56E1-7D2C-D755820502FF}"/>
                    </a:ext>
                  </a:extLst>
                </p:cNvPr>
                <p:cNvSpPr/>
                <p:nvPr/>
              </p:nvSpPr>
              <p:spPr>
                <a:xfrm>
                  <a:off x="797291" y="1232603"/>
                  <a:ext cx="991686" cy="999519"/>
                </a:xfrm>
                <a:prstGeom prst="ellipse">
                  <a:avLst/>
                </a:pr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37C6DB5-CCD8-A594-50C6-50F9A6C70917}"/>
                    </a:ext>
                  </a:extLst>
                </p:cNvPr>
                <p:cNvSpPr/>
                <p:nvPr/>
              </p:nvSpPr>
              <p:spPr>
                <a:xfrm>
                  <a:off x="757090" y="3845475"/>
                  <a:ext cx="967616" cy="1014518"/>
                </a:xfrm>
                <a:prstGeom prst="ellipse">
                  <a:avLst/>
                </a:pr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EBF547A-366E-89CF-930F-A753132C7A0F}"/>
                    </a:ext>
                  </a:extLst>
                </p:cNvPr>
                <p:cNvSpPr/>
                <p:nvPr/>
              </p:nvSpPr>
              <p:spPr>
                <a:xfrm>
                  <a:off x="1106909" y="5086934"/>
                  <a:ext cx="1021804" cy="965029"/>
                </a:xfrm>
                <a:prstGeom prst="ellipse">
                  <a:avLst/>
                </a:prstGeom>
                <a:noFill/>
                <a:ln w="762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DCA70C0-2EEF-C7F6-3A80-76408B0E2B28}"/>
                    </a:ext>
                  </a:extLst>
                </p:cNvPr>
                <p:cNvCxnSpPr>
                  <a:cxnSpLocks/>
                  <a:stCxn id="21" idx="6"/>
                </p:cNvCxnSpPr>
                <p:nvPr/>
              </p:nvCxnSpPr>
              <p:spPr>
                <a:xfrm>
                  <a:off x="1788977" y="1732363"/>
                  <a:ext cx="1478679" cy="187992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F850F04-B235-DB9C-1102-67CF0A8C83DD}"/>
                    </a:ext>
                  </a:extLst>
                </p:cNvPr>
                <p:cNvCxnSpPr>
                  <a:cxnSpLocks/>
                  <a:stCxn id="22" idx="6"/>
                  <a:endCxn id="42" idx="2"/>
                </p:cNvCxnSpPr>
                <p:nvPr/>
              </p:nvCxnSpPr>
              <p:spPr>
                <a:xfrm flipV="1">
                  <a:off x="1724706" y="3681058"/>
                  <a:ext cx="1545588" cy="671676"/>
                </a:xfrm>
                <a:prstGeom prst="line">
                  <a:avLst/>
                </a:prstGeom>
                <a:ln w="38100">
                  <a:solidFill>
                    <a:srgbClr val="2E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7AAAE2B-557C-C9B0-E743-04DE133CBD97}"/>
                    </a:ext>
                  </a:extLst>
                </p:cNvPr>
                <p:cNvSpPr/>
                <p:nvPr/>
              </p:nvSpPr>
              <p:spPr>
                <a:xfrm>
                  <a:off x="3270294" y="2782255"/>
                  <a:ext cx="2019157" cy="1797606"/>
                </a:xfrm>
                <a:prstGeom prst="ellipse">
                  <a:avLst/>
                </a:prstGeom>
                <a:noFill/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3874572-FA9D-F4A9-6D02-D801664A6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064" y="3895146"/>
                <a:ext cx="683323" cy="368957"/>
              </a:xfrm>
              <a:prstGeom prst="rect">
                <a:avLst/>
              </a:prstGeom>
            </p:spPr>
          </p:pic>
        </p:grp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6FFE397D-4463-7BEE-DA7F-664A7078E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458" y="2894248"/>
              <a:ext cx="1371600" cy="1342913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B37C93-D309-BCAA-77F1-C5F26BFF80BD}"/>
                </a:ext>
              </a:extLst>
            </p:cNvPr>
            <p:cNvSpPr/>
            <p:nvPr/>
          </p:nvSpPr>
          <p:spPr>
            <a:xfrm>
              <a:off x="576241" y="2466116"/>
              <a:ext cx="967616" cy="1014518"/>
            </a:xfrm>
            <a:prstGeom prst="ellipse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4ABB90-92F7-192A-6D54-0A62D1C9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8701" y="2760430"/>
              <a:ext cx="522696" cy="450262"/>
            </a:xfrm>
            <a:prstGeom prst="rect">
              <a:avLst/>
            </a:prstGeom>
          </p:spPr>
        </p:pic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A0F74E21-9133-133C-B8BB-E37D4A0ECE9F}"/>
              </a:ext>
            </a:extLst>
          </p:cNvPr>
          <p:cNvSpPr/>
          <p:nvPr/>
        </p:nvSpPr>
        <p:spPr>
          <a:xfrm>
            <a:off x="2429105" y="5186198"/>
            <a:ext cx="1021804" cy="965029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2D8BCC-5B0E-A091-E790-121095D7D2CD}"/>
              </a:ext>
            </a:extLst>
          </p:cNvPr>
          <p:cNvSpPr/>
          <p:nvPr/>
        </p:nvSpPr>
        <p:spPr>
          <a:xfrm>
            <a:off x="2251905" y="983651"/>
            <a:ext cx="991686" cy="99951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36A1FF6-5B96-A4BF-1EF8-A72E32AB3B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932" y="1238757"/>
            <a:ext cx="1007631" cy="507794"/>
          </a:xfrm>
          <a:prstGeom prst="rect">
            <a:avLst/>
          </a:prstGeom>
        </p:spPr>
      </p:pic>
      <p:pic>
        <p:nvPicPr>
          <p:cNvPr id="46" name="Picture 4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3C69DDDD-E758-FA9A-8988-6B8E043142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80" y="5408298"/>
            <a:ext cx="849895" cy="294452"/>
          </a:xfrm>
          <a:prstGeom prst="rect">
            <a:avLst/>
          </a:prstGeom>
        </p:spPr>
      </p:pic>
      <p:pic>
        <p:nvPicPr>
          <p:cNvPr id="47" name="Picture 46" descr="A picture containing circle, graphics, amber, cartoon&#10;&#10;Description automatically generated">
            <a:extLst>
              <a:ext uri="{FF2B5EF4-FFF2-40B4-BE49-F238E27FC236}">
                <a16:creationId xmlns:a16="http://schemas.microsoft.com/office/drawing/2014/main" id="{54CB950F-DCDA-EE46-1913-766B04FEFD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69" y="5332873"/>
            <a:ext cx="1091475" cy="6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0D5B4D9A-EED3-1FF2-47D8-2E449D50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7805C-101E-E479-534A-8C6814CC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24188"/>
            <a:ext cx="3444362" cy="68157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36D7F-C261-C8CB-1022-02D2351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60B07-54D2-1455-9A46-AF8A8E94E06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E69D96-C509-EB23-85F0-57B2F76FA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948603"/>
              </p:ext>
            </p:extLst>
          </p:nvPr>
        </p:nvGraphicFramePr>
        <p:xfrm>
          <a:off x="647114" y="942558"/>
          <a:ext cx="11211951" cy="5106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8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5806256-EB0B-B0A0-E793-4C1ADB94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3124D-E11C-15B1-DE1B-1DFA5D8F8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022025-C87C-49BE-8769-D5F9BCD4CBA0}"/>
              </a:ext>
            </a:extLst>
          </p:cNvPr>
          <p:cNvSpPr txBox="1">
            <a:spLocks/>
          </p:cNvSpPr>
          <p:nvPr/>
        </p:nvSpPr>
        <p:spPr>
          <a:xfrm>
            <a:off x="2302182" y="71630"/>
            <a:ext cx="6401980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0CF3-AA18-733D-93A7-69355EECBF7F}"/>
              </a:ext>
            </a:extLst>
          </p:cNvPr>
          <p:cNvSpPr txBox="1"/>
          <p:nvPr/>
        </p:nvSpPr>
        <p:spPr>
          <a:xfrm>
            <a:off x="822372" y="1195471"/>
            <a:ext cx="10547255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ea typeface="+mj-ea"/>
                <a:cs typeface="+mj-cs"/>
              </a:rPr>
              <a:t>Develop the robot controller of the </a:t>
            </a:r>
            <a:r>
              <a:rPr lang="en-US" sz="2400" err="1">
                <a:ea typeface="+mj-ea"/>
                <a:cs typeface="+mj-cs"/>
              </a:rPr>
              <a:t>TeaBot</a:t>
            </a:r>
            <a:r>
              <a:rPr lang="en-US" sz="2400">
                <a:ea typeface="+mj-ea"/>
                <a:cs typeface="+mj-cs"/>
              </a:rPr>
              <a:t> to navigate in off-road conditions with the computer vision guidance</a:t>
            </a:r>
            <a:r>
              <a:rPr lang="en-US" sz="240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ea typeface="+mj-ea"/>
                <a:cs typeface="+mj-cs"/>
              </a:rPr>
              <a:t>The development of the image segmentation model to navigate the robot automatically in the tea plantation rows in varying environmental conditions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Develop an image processing algorithm to precisely identify the end of the tea stem and pass the coordinators to the liquid spraying controller.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cs typeface="Times New Roman" panose="02020603050405020304" pitchFamily="18" charset="0"/>
              </a:rPr>
              <a:t>Develop the liquid nozzles controller of the </a:t>
            </a:r>
            <a:r>
              <a:rPr lang="en-US" sz="2400" err="1">
                <a:cs typeface="Times New Roman" panose="02020603050405020304" pitchFamily="18" charset="0"/>
              </a:rPr>
              <a:t>TeaBot</a:t>
            </a:r>
            <a:r>
              <a:rPr lang="en-US" sz="2400">
                <a:cs typeface="Times New Roman" panose="02020603050405020304" pitchFamily="18" charset="0"/>
              </a:rPr>
              <a:t> to liquid fertilize the tea plants more efficiently.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43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C49179-10A7-A8D3-FDC3-F0B54D21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03E25F-3726-1153-826C-60C8AC034EF6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07DDC-B118-6B51-41C3-51CBB2FA5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011597-E411-9FF8-CB50-02E78425707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E6F939-F52A-7261-4C9C-5F23BD3CCB98}"/>
              </a:ext>
            </a:extLst>
          </p:cNvPr>
          <p:cNvSpPr/>
          <p:nvPr/>
        </p:nvSpPr>
        <p:spPr>
          <a:xfrm>
            <a:off x="3951743" y="5700018"/>
            <a:ext cx="249382" cy="250603"/>
          </a:xfrm>
          <a:prstGeom prst="rect">
            <a:avLst/>
          </a:prstGeom>
          <a:solidFill>
            <a:srgbClr val="51F200"/>
          </a:solidFill>
          <a:ln>
            <a:solidFill>
              <a:srgbClr val="51F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32DD8-E3A9-DB4E-16E4-BA6F1147250D}"/>
              </a:ext>
            </a:extLst>
          </p:cNvPr>
          <p:cNvSpPr/>
          <p:nvPr/>
        </p:nvSpPr>
        <p:spPr>
          <a:xfrm>
            <a:off x="6525597" y="57000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46AE3-0C9B-E486-7746-CAD24AC792E6}"/>
              </a:ext>
            </a:extLst>
          </p:cNvPr>
          <p:cNvSpPr txBox="1"/>
          <p:nvPr/>
        </p:nvSpPr>
        <p:spPr>
          <a:xfrm>
            <a:off x="4251687" y="56406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F7FB2-90F3-F24E-C9A9-39409B34B311}"/>
              </a:ext>
            </a:extLst>
          </p:cNvPr>
          <p:cNvSpPr txBox="1"/>
          <p:nvPr/>
        </p:nvSpPr>
        <p:spPr>
          <a:xfrm>
            <a:off x="6853275" y="56448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sp>
        <p:nvSpPr>
          <p:cNvPr id="1026" name="Straight Connector 3">
            <a:extLst>
              <a:ext uri="{FF2B5EF4-FFF2-40B4-BE49-F238E27FC236}">
                <a16:creationId xmlns:a16="http://schemas.microsoft.com/office/drawing/2014/main" id="{3708063E-FBC4-1163-4213-3F5D99658AC2}"/>
              </a:ext>
            </a:extLst>
          </p:cNvPr>
          <p:cNvSpPr/>
          <p:nvPr/>
        </p:nvSpPr>
        <p:spPr>
          <a:xfrm>
            <a:off x="10051868" y="2484456"/>
            <a:ext cx="166882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66882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71" name="Straight Connector 4">
            <a:extLst>
              <a:ext uri="{FF2B5EF4-FFF2-40B4-BE49-F238E27FC236}">
                <a16:creationId xmlns:a16="http://schemas.microsoft.com/office/drawing/2014/main" id="{AC60FD4F-205D-2B2A-72B6-E4A29CE57AAD}"/>
              </a:ext>
            </a:extLst>
          </p:cNvPr>
          <p:cNvSpPr/>
          <p:nvPr/>
        </p:nvSpPr>
        <p:spPr>
          <a:xfrm>
            <a:off x="10051868" y="2484456"/>
            <a:ext cx="166882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66882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72" name="Straight Connector 6">
            <a:extLst>
              <a:ext uri="{FF2B5EF4-FFF2-40B4-BE49-F238E27FC236}">
                <a16:creationId xmlns:a16="http://schemas.microsoft.com/office/drawing/2014/main" id="{39DA0A41-E61F-5695-1AAD-209AD2D75F88}"/>
              </a:ext>
            </a:extLst>
          </p:cNvPr>
          <p:cNvSpPr/>
          <p:nvPr/>
        </p:nvSpPr>
        <p:spPr>
          <a:xfrm>
            <a:off x="7709114" y="2484456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3" name="Straight Connector 7">
            <a:extLst>
              <a:ext uri="{FF2B5EF4-FFF2-40B4-BE49-F238E27FC236}">
                <a16:creationId xmlns:a16="http://schemas.microsoft.com/office/drawing/2014/main" id="{E0D35AC8-501F-0B2B-CA9E-3FD841535B33}"/>
              </a:ext>
            </a:extLst>
          </p:cNvPr>
          <p:cNvSpPr/>
          <p:nvPr/>
        </p:nvSpPr>
        <p:spPr>
          <a:xfrm>
            <a:off x="7709114" y="2484456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4" name="Straight Connector 9">
            <a:extLst>
              <a:ext uri="{FF2B5EF4-FFF2-40B4-BE49-F238E27FC236}">
                <a16:creationId xmlns:a16="http://schemas.microsoft.com/office/drawing/2014/main" id="{85092A01-E323-A27F-709D-86F4DAEA03C9}"/>
              </a:ext>
            </a:extLst>
          </p:cNvPr>
          <p:cNvSpPr/>
          <p:nvPr/>
        </p:nvSpPr>
        <p:spPr>
          <a:xfrm>
            <a:off x="5240074" y="2498891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5" name="Straight Connector 10">
            <a:extLst>
              <a:ext uri="{FF2B5EF4-FFF2-40B4-BE49-F238E27FC236}">
                <a16:creationId xmlns:a16="http://schemas.microsoft.com/office/drawing/2014/main" id="{13847A8B-76CD-0D77-A9AA-8F54794D5AA5}"/>
              </a:ext>
            </a:extLst>
          </p:cNvPr>
          <p:cNvSpPr/>
          <p:nvPr/>
        </p:nvSpPr>
        <p:spPr>
          <a:xfrm>
            <a:off x="5240074" y="2498891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6" name="Straight Connector 11">
            <a:extLst>
              <a:ext uri="{FF2B5EF4-FFF2-40B4-BE49-F238E27FC236}">
                <a16:creationId xmlns:a16="http://schemas.microsoft.com/office/drawing/2014/main" id="{25B189E3-13D4-3B31-19D2-C58408AF54AB}"/>
              </a:ext>
            </a:extLst>
          </p:cNvPr>
          <p:cNvSpPr/>
          <p:nvPr/>
        </p:nvSpPr>
        <p:spPr>
          <a:xfrm>
            <a:off x="5240074" y="2498891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7" name="Straight Connector 13">
            <a:extLst>
              <a:ext uri="{FF2B5EF4-FFF2-40B4-BE49-F238E27FC236}">
                <a16:creationId xmlns:a16="http://schemas.microsoft.com/office/drawing/2014/main" id="{1080C8FF-AA69-7600-349E-5D74C165E5F8}"/>
              </a:ext>
            </a:extLst>
          </p:cNvPr>
          <p:cNvSpPr/>
          <p:nvPr/>
        </p:nvSpPr>
        <p:spPr>
          <a:xfrm>
            <a:off x="2726342" y="2484456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8" name="Straight Connector 14">
            <a:extLst>
              <a:ext uri="{FF2B5EF4-FFF2-40B4-BE49-F238E27FC236}">
                <a16:creationId xmlns:a16="http://schemas.microsoft.com/office/drawing/2014/main" id="{A17D136C-4129-9217-4764-071F19BFFBFD}"/>
              </a:ext>
            </a:extLst>
          </p:cNvPr>
          <p:cNvSpPr/>
          <p:nvPr/>
        </p:nvSpPr>
        <p:spPr>
          <a:xfrm>
            <a:off x="2726342" y="2484456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9" name="Straight Connector 15">
            <a:extLst>
              <a:ext uri="{FF2B5EF4-FFF2-40B4-BE49-F238E27FC236}">
                <a16:creationId xmlns:a16="http://schemas.microsoft.com/office/drawing/2014/main" id="{FDB9F7D5-D759-7383-519E-071684B97108}"/>
              </a:ext>
            </a:extLst>
          </p:cNvPr>
          <p:cNvSpPr/>
          <p:nvPr/>
        </p:nvSpPr>
        <p:spPr>
          <a:xfrm>
            <a:off x="2726342" y="2484456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90" name="Straight Connector 17">
            <a:extLst>
              <a:ext uri="{FF2B5EF4-FFF2-40B4-BE49-F238E27FC236}">
                <a16:creationId xmlns:a16="http://schemas.microsoft.com/office/drawing/2014/main" id="{5570B297-D71C-AF49-65EE-A6B360D97980}"/>
              </a:ext>
            </a:extLst>
          </p:cNvPr>
          <p:cNvSpPr/>
          <p:nvPr/>
        </p:nvSpPr>
        <p:spPr>
          <a:xfrm>
            <a:off x="381442" y="2473068"/>
            <a:ext cx="107422" cy="29545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4528"/>
                </a:lnTo>
                <a:lnTo>
                  <a:pt x="107422" y="295452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91" name="Straight Connector 18">
            <a:extLst>
              <a:ext uri="{FF2B5EF4-FFF2-40B4-BE49-F238E27FC236}">
                <a16:creationId xmlns:a16="http://schemas.microsoft.com/office/drawing/2014/main" id="{6B468BD8-384A-6AA6-4603-B8F595E06FEC}"/>
              </a:ext>
            </a:extLst>
          </p:cNvPr>
          <p:cNvSpPr/>
          <p:nvPr/>
        </p:nvSpPr>
        <p:spPr>
          <a:xfrm>
            <a:off x="381442" y="2473068"/>
            <a:ext cx="107422" cy="21398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9853"/>
                </a:lnTo>
                <a:lnTo>
                  <a:pt x="107422" y="213985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92" name="Straight Connector 19">
            <a:extLst>
              <a:ext uri="{FF2B5EF4-FFF2-40B4-BE49-F238E27FC236}">
                <a16:creationId xmlns:a16="http://schemas.microsoft.com/office/drawing/2014/main" id="{F7942393-116B-B685-3A31-ABFCEDA01F1B}"/>
              </a:ext>
            </a:extLst>
          </p:cNvPr>
          <p:cNvSpPr/>
          <p:nvPr/>
        </p:nvSpPr>
        <p:spPr>
          <a:xfrm>
            <a:off x="381442" y="2473068"/>
            <a:ext cx="107422" cy="1325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5178"/>
                </a:lnTo>
                <a:lnTo>
                  <a:pt x="107422" y="132517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93" name="Straight Connector 20">
            <a:extLst>
              <a:ext uri="{FF2B5EF4-FFF2-40B4-BE49-F238E27FC236}">
                <a16:creationId xmlns:a16="http://schemas.microsoft.com/office/drawing/2014/main" id="{BD46E1E3-A5A0-3687-A3E5-516A840DFABC}"/>
              </a:ext>
            </a:extLst>
          </p:cNvPr>
          <p:cNvSpPr/>
          <p:nvPr/>
        </p:nvSpPr>
        <p:spPr>
          <a:xfrm>
            <a:off x="381442" y="2473068"/>
            <a:ext cx="107422" cy="510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503"/>
                </a:lnTo>
                <a:lnTo>
                  <a:pt x="107422" y="51050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BADED7DC-40A1-F55F-B122-0B92409C0D5C}"/>
              </a:ext>
            </a:extLst>
          </p:cNvPr>
          <p:cNvGrpSpPr/>
          <p:nvPr/>
        </p:nvGrpSpPr>
        <p:grpSpPr>
          <a:xfrm>
            <a:off x="4776356" y="1015983"/>
            <a:ext cx="1973418" cy="573714"/>
            <a:chOff x="4410170" y="76737"/>
            <a:chExt cx="1973418" cy="573714"/>
          </a:xfrm>
        </p:grpSpPr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C4F6F051-E710-6A79-213C-60B9B2F100C8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6A2E2E2E-F2EF-82EA-F6AC-1D2CBCEE122A}"/>
                </a:ext>
              </a:extLst>
            </p:cNvPr>
            <p:cNvSpPr txBox="1"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/>
              <a:r>
                <a:rPr lang="en-US" sz="1600" b="1">
                  <a:solidFill>
                    <a:schemeClr val="bg1"/>
                  </a:solidFill>
                </a:rPr>
                <a:t>Tea Stem Identification</a:t>
              </a: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44469F03-430D-BEE2-E01D-946121CB35D4}"/>
              </a:ext>
            </a:extLst>
          </p:cNvPr>
          <p:cNvGrpSpPr/>
          <p:nvPr/>
        </p:nvGrpSpPr>
        <p:grpSpPr>
          <a:xfrm>
            <a:off x="266700" y="1899353"/>
            <a:ext cx="1147429" cy="573714"/>
            <a:chOff x="0" y="832544"/>
            <a:chExt cx="1147429" cy="573714"/>
          </a:xfrm>
        </p:grpSpPr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40A73D60-4431-33B5-7526-7F894A017AE5}"/>
                </a:ext>
              </a:extLst>
            </p:cNvPr>
            <p:cNvSpPr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8B320972-06B4-C8DF-4866-9F07167908F9}"/>
                </a:ext>
              </a:extLst>
            </p:cNvPr>
            <p:cNvSpPr txBox="1"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Planning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7780C48D-A3A1-A001-C02A-A0AE326D45F5}"/>
              </a:ext>
            </a:extLst>
          </p:cNvPr>
          <p:cNvGrpSpPr/>
          <p:nvPr/>
        </p:nvGrpSpPr>
        <p:grpSpPr>
          <a:xfrm>
            <a:off x="488865" y="2696713"/>
            <a:ext cx="1706549" cy="573714"/>
            <a:chOff x="222165" y="1629904"/>
            <a:chExt cx="1706549" cy="573714"/>
          </a:xfrm>
        </p:grpSpPr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FA962569-165F-4494-5AC1-484CFAD5E243}"/>
                </a:ext>
              </a:extLst>
            </p:cNvPr>
            <p:cNvSpPr/>
            <p:nvPr/>
          </p:nvSpPr>
          <p:spPr>
            <a:xfrm>
              <a:off x="222165" y="1629904"/>
              <a:ext cx="1706549" cy="573714"/>
            </a:xfrm>
            <a:prstGeom prst="rect">
              <a:avLst/>
            </a:prstGeom>
            <a:solidFill>
              <a:srgbClr val="00FF00">
                <a:alpha val="3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04C44AF0-3487-6FA7-BF42-050852D4FE9B}"/>
                </a:ext>
              </a:extLst>
            </p:cNvPr>
            <p:cNvSpPr txBox="1"/>
            <p:nvPr/>
          </p:nvSpPr>
          <p:spPr>
            <a:xfrm>
              <a:off x="222165" y="1629904"/>
              <a:ext cx="1706549" cy="573714"/>
            </a:xfrm>
            <a:prstGeom prst="rect">
              <a:avLst/>
            </a:prstGeom>
            <a:solidFill>
              <a:srgbClr val="51F200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Identifying requirements</a:t>
              </a: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E7F0AEFF-7B51-8020-0589-01201C432BF2}"/>
              </a:ext>
            </a:extLst>
          </p:cNvPr>
          <p:cNvGrpSpPr/>
          <p:nvPr/>
        </p:nvGrpSpPr>
        <p:grpSpPr>
          <a:xfrm>
            <a:off x="488865" y="3511389"/>
            <a:ext cx="1706549" cy="573714"/>
            <a:chOff x="222165" y="2444580"/>
            <a:chExt cx="1706549" cy="573714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72F52DCF-B9DE-AD57-6DFD-A40A7D276A57}"/>
                </a:ext>
              </a:extLst>
            </p:cNvPr>
            <p:cNvSpPr/>
            <p:nvPr/>
          </p:nvSpPr>
          <p:spPr>
            <a:xfrm>
              <a:off x="222165" y="2444580"/>
              <a:ext cx="1706549" cy="573714"/>
            </a:xfrm>
            <a:prstGeom prst="rect">
              <a:avLst/>
            </a:prstGeom>
            <a:solidFill>
              <a:srgbClr val="00FF00">
                <a:alpha val="3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68FBA32B-AD01-6A44-5EB5-D5CCD05D0552}"/>
                </a:ext>
              </a:extLst>
            </p:cNvPr>
            <p:cNvSpPr txBox="1"/>
            <p:nvPr/>
          </p:nvSpPr>
          <p:spPr>
            <a:xfrm>
              <a:off x="222165" y="2444580"/>
              <a:ext cx="1706549" cy="573714"/>
            </a:xfrm>
            <a:prstGeom prst="rect">
              <a:avLst/>
            </a:prstGeom>
            <a:solidFill>
              <a:srgbClr val="51F200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>
              <a:defPPr>
                <a:defRPr lang="en-US"/>
              </a:defPPr>
              <a:lvl1pPr marR="0" lvl="0" indent="0" algn="ctr" defTabSz="6667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5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cs typeface="Arial"/>
                </a:defRPr>
              </a:lvl1pPr>
            </a:lstStyle>
            <a:p>
              <a:r>
                <a:rPr lang="en-US" sz="1400"/>
                <a:t>Identifying Algorithm &amp; function</a:t>
              </a: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B7E6EE68-A9DE-6E76-9B90-17F321561230}"/>
              </a:ext>
            </a:extLst>
          </p:cNvPr>
          <p:cNvGrpSpPr/>
          <p:nvPr/>
        </p:nvGrpSpPr>
        <p:grpSpPr>
          <a:xfrm>
            <a:off x="488865" y="4326064"/>
            <a:ext cx="1706549" cy="573714"/>
            <a:chOff x="222165" y="3259255"/>
            <a:chExt cx="1706549" cy="573714"/>
          </a:xfrm>
        </p:grpSpPr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5E35B8D0-CA56-E497-2605-F54894D76275}"/>
                </a:ext>
              </a:extLst>
            </p:cNvPr>
            <p:cNvSpPr/>
            <p:nvPr/>
          </p:nvSpPr>
          <p:spPr>
            <a:xfrm>
              <a:off x="222165" y="3259255"/>
              <a:ext cx="1706549" cy="573714"/>
            </a:xfrm>
            <a:prstGeom prst="rect">
              <a:avLst/>
            </a:prstGeom>
            <a:solidFill>
              <a:srgbClr val="00FF00">
                <a:alpha val="3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2015BF62-DB1C-F2DE-E4FE-8F7EC7A362D2}"/>
                </a:ext>
              </a:extLst>
            </p:cNvPr>
            <p:cNvSpPr txBox="1"/>
            <p:nvPr/>
          </p:nvSpPr>
          <p:spPr>
            <a:xfrm>
              <a:off x="222165" y="3259255"/>
              <a:ext cx="1706549" cy="573714"/>
            </a:xfrm>
            <a:prstGeom prst="rect">
              <a:avLst/>
            </a:prstGeom>
            <a:solidFill>
              <a:srgbClr val="51F200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>
              <a:defPPr>
                <a:defRPr lang="en-US"/>
              </a:defPPr>
              <a:lvl1pPr marR="0" lvl="0" indent="0" algn="ctr" defTabSz="6667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5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cs typeface="Arial"/>
                </a:defRPr>
              </a:lvl1pPr>
            </a:lstStyle>
            <a:p>
              <a:r>
                <a:rPr lang="en-US"/>
                <a:t>Identifying the technologies</a:t>
              </a:r>
            </a:p>
          </p:txBody>
        </p:sp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108995F3-7DAF-3077-8DEF-900E412124BC}"/>
              </a:ext>
            </a:extLst>
          </p:cNvPr>
          <p:cNvGrpSpPr/>
          <p:nvPr/>
        </p:nvGrpSpPr>
        <p:grpSpPr>
          <a:xfrm>
            <a:off x="488865" y="5140739"/>
            <a:ext cx="1706549" cy="573714"/>
            <a:chOff x="222165" y="4073930"/>
            <a:chExt cx="1706549" cy="573714"/>
          </a:xfrm>
          <a:solidFill>
            <a:srgbClr val="C5E0B4"/>
          </a:solidFill>
        </p:grpSpPr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87BB257-D55F-4DCE-0524-2F32EB1DE337}"/>
                </a:ext>
              </a:extLst>
            </p:cNvPr>
            <p:cNvSpPr/>
            <p:nvPr/>
          </p:nvSpPr>
          <p:spPr>
            <a:xfrm>
              <a:off x="222165" y="4073930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B64F7C-DEAD-5D79-2FD4-A5B488480F54}"/>
                </a:ext>
              </a:extLst>
            </p:cNvPr>
            <p:cNvSpPr txBox="1"/>
            <p:nvPr/>
          </p:nvSpPr>
          <p:spPr>
            <a:xfrm>
              <a:off x="222165" y="4073930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Allocating timeframe</a:t>
              </a:r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B20C36B9-02B8-6317-79DE-D139D53660E4}"/>
              </a:ext>
            </a:extLst>
          </p:cNvPr>
          <p:cNvGrpSpPr/>
          <p:nvPr/>
        </p:nvGrpSpPr>
        <p:grpSpPr>
          <a:xfrm>
            <a:off x="2611599" y="1910741"/>
            <a:ext cx="1147429" cy="573714"/>
            <a:chOff x="2344899" y="843932"/>
            <a:chExt cx="1147429" cy="573714"/>
          </a:xfrm>
        </p:grpSpPr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26447CAF-374F-68D3-5CCC-2E1A63A626AE}"/>
                </a:ext>
              </a:extLst>
            </p:cNvPr>
            <p:cNvSpPr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58D409AD-2D3B-4989-F07A-9DEBC5300692}"/>
                </a:ext>
              </a:extLst>
            </p:cNvPr>
            <p:cNvSpPr txBox="1"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Dataset Creation</a:t>
              </a: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05A225E0-EB9B-9797-B0C0-5E5832B08005}"/>
              </a:ext>
            </a:extLst>
          </p:cNvPr>
          <p:cNvGrpSpPr/>
          <p:nvPr/>
        </p:nvGrpSpPr>
        <p:grpSpPr>
          <a:xfrm>
            <a:off x="2898456" y="2725416"/>
            <a:ext cx="1706549" cy="573714"/>
            <a:chOff x="2631756" y="1658607"/>
            <a:chExt cx="1706549" cy="573714"/>
          </a:xfrm>
          <a:solidFill>
            <a:srgbClr val="51F200"/>
          </a:solidFill>
        </p:grpSpPr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6169A25D-5298-BD21-05BD-F4A4AD7E18E7}"/>
                </a:ext>
              </a:extLst>
            </p:cNvPr>
            <p:cNvSpPr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22A2C928-93D1-5957-5B39-DDBCC87C37B5}"/>
                </a:ext>
              </a:extLst>
            </p:cNvPr>
            <p:cNvSpPr txBox="1"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Collecting the dataset</a:t>
              </a:r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CFDF3871-7773-82A8-4C69-24A44D942FF1}"/>
              </a:ext>
            </a:extLst>
          </p:cNvPr>
          <p:cNvGrpSpPr/>
          <p:nvPr/>
        </p:nvGrpSpPr>
        <p:grpSpPr>
          <a:xfrm>
            <a:off x="2898456" y="3540092"/>
            <a:ext cx="1706549" cy="573714"/>
            <a:chOff x="2631756" y="2473283"/>
            <a:chExt cx="1706549" cy="573714"/>
          </a:xfrm>
          <a:solidFill>
            <a:srgbClr val="51F200"/>
          </a:solidFill>
        </p:grpSpPr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97F88E35-AC18-FF7E-6AF4-66F7672FD201}"/>
                </a:ext>
              </a:extLst>
            </p:cNvPr>
            <p:cNvSpPr/>
            <p:nvPr/>
          </p:nvSpPr>
          <p:spPr>
            <a:xfrm>
              <a:off x="2631756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F52AB8D8-7622-3D1E-9D4B-439B56FAE525}"/>
                </a:ext>
              </a:extLst>
            </p:cNvPr>
            <p:cNvSpPr txBox="1"/>
            <p:nvPr/>
          </p:nvSpPr>
          <p:spPr>
            <a:xfrm>
              <a:off x="2631756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 preprocessing</a:t>
              </a:r>
            </a:p>
          </p:txBody>
        </p:sp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6DD02C81-F527-22B2-38A6-28FAB4DFF616}"/>
              </a:ext>
            </a:extLst>
          </p:cNvPr>
          <p:cNvGrpSpPr/>
          <p:nvPr/>
        </p:nvGrpSpPr>
        <p:grpSpPr>
          <a:xfrm>
            <a:off x="2898456" y="4354767"/>
            <a:ext cx="1706549" cy="573714"/>
            <a:chOff x="2631756" y="3287958"/>
            <a:chExt cx="1706549" cy="573714"/>
          </a:xfrm>
          <a:solidFill>
            <a:srgbClr val="51F200"/>
          </a:solidFill>
        </p:grpSpPr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7FC95541-A6D4-E6DC-DD52-ECFCDCBDD1D7}"/>
                </a:ext>
              </a:extLst>
            </p:cNvPr>
            <p:cNvSpPr/>
            <p:nvPr/>
          </p:nvSpPr>
          <p:spPr>
            <a:xfrm>
              <a:off x="2631756" y="3287958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7B06188A-7677-08F0-867A-7EF2D90B677A}"/>
                </a:ext>
              </a:extLst>
            </p:cNvPr>
            <p:cNvSpPr txBox="1"/>
            <p:nvPr/>
          </p:nvSpPr>
          <p:spPr>
            <a:xfrm>
              <a:off x="2631756" y="3287958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Labeling</a:t>
              </a:r>
            </a:p>
          </p:txBody>
        </p:sp>
      </p:grpSp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9D6061C3-7B77-B462-3D1D-6FD25C5053E3}"/>
              </a:ext>
            </a:extLst>
          </p:cNvPr>
          <p:cNvGrpSpPr/>
          <p:nvPr/>
        </p:nvGrpSpPr>
        <p:grpSpPr>
          <a:xfrm>
            <a:off x="5125331" y="1925176"/>
            <a:ext cx="1275469" cy="573714"/>
            <a:chOff x="4858631" y="858367"/>
            <a:chExt cx="1147429" cy="573714"/>
          </a:xfrm>
        </p:grpSpPr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CAB31D7C-1052-76DB-A167-9247311E653C}"/>
                </a:ext>
              </a:extLst>
            </p:cNvPr>
            <p:cNvSpPr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79331DA-0EFF-82EF-A866-A8CEC965999B}"/>
                </a:ext>
              </a:extLst>
            </p:cNvPr>
            <p:cNvSpPr txBox="1"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Model Development</a:t>
              </a:r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1BEACECD-0BC0-FEED-2557-30F58A581816}"/>
              </a:ext>
            </a:extLst>
          </p:cNvPr>
          <p:cNvGrpSpPr/>
          <p:nvPr/>
        </p:nvGrpSpPr>
        <p:grpSpPr>
          <a:xfrm>
            <a:off x="5412189" y="2739851"/>
            <a:ext cx="1706549" cy="573714"/>
            <a:chOff x="5145489" y="1673042"/>
            <a:chExt cx="1706549" cy="573714"/>
          </a:xfrm>
          <a:solidFill>
            <a:srgbClr val="51F200"/>
          </a:solidFill>
        </p:grpSpPr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25B31802-3EEE-C6D0-436D-9D4BC8E6E573}"/>
                </a:ext>
              </a:extLst>
            </p:cNvPr>
            <p:cNvSpPr/>
            <p:nvPr/>
          </p:nvSpPr>
          <p:spPr>
            <a:xfrm>
              <a:off x="5145489" y="1673042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C97BFD11-B7FC-0053-B8CC-68593BD6464D}"/>
                </a:ext>
              </a:extLst>
            </p:cNvPr>
            <p:cNvSpPr txBox="1"/>
            <p:nvPr/>
          </p:nvSpPr>
          <p:spPr>
            <a:xfrm>
              <a:off x="5145489" y="1673042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Using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lang="en-US" sz="1500" err="1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Unet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architecture</a:t>
              </a:r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3DC980E5-AA10-C65C-6E50-051CB965BC28}"/>
              </a:ext>
            </a:extLst>
          </p:cNvPr>
          <p:cNvGrpSpPr/>
          <p:nvPr/>
        </p:nvGrpSpPr>
        <p:grpSpPr>
          <a:xfrm>
            <a:off x="5412189" y="3554526"/>
            <a:ext cx="1706549" cy="573714"/>
            <a:chOff x="5145489" y="2487717"/>
            <a:chExt cx="1706549" cy="573714"/>
          </a:xfrm>
          <a:solidFill>
            <a:srgbClr val="C5E0B4"/>
          </a:solidFill>
        </p:grpSpPr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C55C205-0D68-40EC-6A3C-1023380BE3ED}"/>
                </a:ext>
              </a:extLst>
            </p:cNvPr>
            <p:cNvSpPr/>
            <p:nvPr/>
          </p:nvSpPr>
          <p:spPr>
            <a:xfrm>
              <a:off x="5145489" y="248771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F4B441CD-ACEF-F498-F3A9-9FCF99993F3F}"/>
                </a:ext>
              </a:extLst>
            </p:cNvPr>
            <p:cNvSpPr txBox="1"/>
            <p:nvPr/>
          </p:nvSpPr>
          <p:spPr>
            <a:xfrm>
              <a:off x="5145489" y="248771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Evaluating the performance</a:t>
              </a:r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EA4297FC-340C-15BF-5476-B371951D39AF}"/>
              </a:ext>
            </a:extLst>
          </p:cNvPr>
          <p:cNvGrpSpPr/>
          <p:nvPr/>
        </p:nvGrpSpPr>
        <p:grpSpPr>
          <a:xfrm>
            <a:off x="5412189" y="4369202"/>
            <a:ext cx="1706549" cy="573714"/>
            <a:chOff x="5145489" y="3302393"/>
            <a:chExt cx="1706549" cy="573714"/>
          </a:xfrm>
          <a:solidFill>
            <a:srgbClr val="82DB82"/>
          </a:solidFill>
        </p:grpSpPr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74EE87C3-96AB-D1FF-E996-BCA0A34ED798}"/>
                </a:ext>
              </a:extLst>
            </p:cNvPr>
            <p:cNvSpPr/>
            <p:nvPr/>
          </p:nvSpPr>
          <p:spPr>
            <a:xfrm>
              <a:off x="5145489" y="330239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35" name="TextBox 1134">
              <a:extLst>
                <a:ext uri="{FF2B5EF4-FFF2-40B4-BE49-F238E27FC236}">
                  <a16:creationId xmlns:a16="http://schemas.microsoft.com/office/drawing/2014/main" id="{B955F74A-E76D-C8C9-BBFB-226F3235B709}"/>
                </a:ext>
              </a:extLst>
            </p:cNvPr>
            <p:cNvSpPr txBox="1"/>
            <p:nvPr/>
          </p:nvSpPr>
          <p:spPr>
            <a:xfrm>
              <a:off x="5145489" y="3302393"/>
              <a:ext cx="1706549" cy="573714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Optimizing the model &amp; offload inferencing</a:t>
              </a: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91C0ACAD-0043-98A5-3105-632365AEDC97}"/>
              </a:ext>
            </a:extLst>
          </p:cNvPr>
          <p:cNvGrpSpPr/>
          <p:nvPr/>
        </p:nvGrpSpPr>
        <p:grpSpPr>
          <a:xfrm>
            <a:off x="7594371" y="1910741"/>
            <a:ext cx="1147429" cy="573714"/>
            <a:chOff x="7327671" y="843932"/>
            <a:chExt cx="1147429" cy="573714"/>
          </a:xfrm>
        </p:grpSpPr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F247193F-D90F-4E31-7482-657D0C3A2497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7B595ADF-586E-A383-6DEC-CB73EDB97AE7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Testing &amp; Validation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F148ED4A-16A0-BC9F-7431-4255E50CE50A}"/>
              </a:ext>
            </a:extLst>
          </p:cNvPr>
          <p:cNvGrpSpPr/>
          <p:nvPr/>
        </p:nvGrpSpPr>
        <p:grpSpPr>
          <a:xfrm>
            <a:off x="7881228" y="2725416"/>
            <a:ext cx="1706549" cy="573714"/>
            <a:chOff x="7614528" y="1658607"/>
            <a:chExt cx="1706549" cy="573714"/>
          </a:xfrm>
          <a:solidFill>
            <a:srgbClr val="C5E0B4"/>
          </a:solidFill>
        </p:grpSpPr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372D6EF5-AF4B-7060-1ED2-58113FEE0256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F94095A5-C9E9-23A7-546D-006AC7316897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Testing the performance in various scenarios</a:t>
              </a: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F82356F0-E7E9-AB15-D3FF-3880CBA81DDC}"/>
              </a:ext>
            </a:extLst>
          </p:cNvPr>
          <p:cNvGrpSpPr/>
          <p:nvPr/>
        </p:nvGrpSpPr>
        <p:grpSpPr>
          <a:xfrm>
            <a:off x="9937125" y="1910741"/>
            <a:ext cx="1147429" cy="573714"/>
            <a:chOff x="9670425" y="843932"/>
            <a:chExt cx="1147429" cy="573714"/>
          </a:xfrm>
        </p:grpSpPr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B7484FF2-FA03-61D8-A787-B32E6A559EFC}"/>
                </a:ext>
              </a:extLst>
            </p:cNvPr>
            <p:cNvSpPr/>
            <p:nvPr/>
          </p:nvSpPr>
          <p:spPr>
            <a:xfrm>
              <a:off x="9670425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8641916E-A4D6-C685-1558-A20E8F5339DF}"/>
                </a:ext>
              </a:extLst>
            </p:cNvPr>
            <p:cNvSpPr txBox="1"/>
            <p:nvPr/>
          </p:nvSpPr>
          <p:spPr>
            <a:xfrm>
              <a:off x="9670425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 Transfer</a:t>
              </a:r>
            </a:p>
          </p:txBody>
        </p:sp>
      </p:grpSp>
      <p:grpSp>
        <p:nvGrpSpPr>
          <p:cNvPr id="1148" name="Group 1147">
            <a:extLst>
              <a:ext uri="{FF2B5EF4-FFF2-40B4-BE49-F238E27FC236}">
                <a16:creationId xmlns:a16="http://schemas.microsoft.com/office/drawing/2014/main" id="{C8563EBE-28B3-E2AD-7944-E4792EC16C16}"/>
              </a:ext>
            </a:extLst>
          </p:cNvPr>
          <p:cNvGrpSpPr/>
          <p:nvPr/>
        </p:nvGrpSpPr>
        <p:grpSpPr>
          <a:xfrm>
            <a:off x="10218750" y="2725416"/>
            <a:ext cx="1706549" cy="573714"/>
            <a:chOff x="9952050" y="1658607"/>
            <a:chExt cx="1706549" cy="573714"/>
          </a:xfrm>
          <a:solidFill>
            <a:srgbClr val="C5E0B4"/>
          </a:solidFill>
        </p:grpSpPr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04EAA622-C9EA-C110-46DD-11896EF0111F}"/>
                </a:ext>
              </a:extLst>
            </p:cNvPr>
            <p:cNvSpPr/>
            <p:nvPr/>
          </p:nvSpPr>
          <p:spPr>
            <a:xfrm>
              <a:off x="9952050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778E397E-AC75-3E9D-44F9-76E1149FAB86}"/>
                </a:ext>
              </a:extLst>
            </p:cNvPr>
            <p:cNvSpPr txBox="1"/>
            <p:nvPr/>
          </p:nvSpPr>
          <p:spPr>
            <a:xfrm>
              <a:off x="9952050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Transfer the angle</a:t>
              </a:r>
            </a:p>
          </p:txBody>
        </p: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4533CA72-0E9B-49F4-313C-7118B00D41BD}"/>
              </a:ext>
            </a:extLst>
          </p:cNvPr>
          <p:cNvGrpSpPr/>
          <p:nvPr/>
        </p:nvGrpSpPr>
        <p:grpSpPr>
          <a:xfrm>
            <a:off x="10218750" y="3540092"/>
            <a:ext cx="1706549" cy="573714"/>
            <a:chOff x="9952050" y="2473283"/>
            <a:chExt cx="1706549" cy="573714"/>
          </a:xfrm>
          <a:solidFill>
            <a:srgbClr val="C5E0B4"/>
          </a:solidFill>
        </p:grpSpPr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A982E40E-C9A2-3112-0FB3-FE4EA10CE564}"/>
                </a:ext>
              </a:extLst>
            </p:cNvPr>
            <p:cNvSpPr/>
            <p:nvPr/>
          </p:nvSpPr>
          <p:spPr>
            <a:xfrm>
              <a:off x="9952050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53" name="TextBox 1152">
              <a:extLst>
                <a:ext uri="{FF2B5EF4-FFF2-40B4-BE49-F238E27FC236}">
                  <a16:creationId xmlns:a16="http://schemas.microsoft.com/office/drawing/2014/main" id="{A77EF29C-BD2E-6E64-7D37-03C6AFDA128E}"/>
                </a:ext>
              </a:extLst>
            </p:cNvPr>
            <p:cNvSpPr txBox="1"/>
            <p:nvPr/>
          </p:nvSpPr>
          <p:spPr>
            <a:xfrm>
              <a:off x="9952050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 the robot in actual environment</a:t>
              </a:r>
            </a:p>
          </p:txBody>
        </p:sp>
      </p:grp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DD2DF896-B56C-6118-87C7-CD7D89B0152E}"/>
              </a:ext>
            </a:extLst>
          </p:cNvPr>
          <p:cNvCxnSpPr>
            <a:cxnSpLocks/>
          </p:cNvCxnSpPr>
          <p:nvPr/>
        </p:nvCxnSpPr>
        <p:spPr>
          <a:xfrm>
            <a:off x="840414" y="1752600"/>
            <a:ext cx="9522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F6B0EFCD-5726-8A8F-18AE-EDED2FAF82ED}"/>
              </a:ext>
            </a:extLst>
          </p:cNvPr>
          <p:cNvCxnSpPr>
            <a:endCxn id="1099" idx="0"/>
          </p:cNvCxnSpPr>
          <p:nvPr/>
        </p:nvCxnSpPr>
        <p:spPr>
          <a:xfrm>
            <a:off x="840414" y="1752600"/>
            <a:ext cx="1" cy="14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B27537CF-7725-C876-BC03-6FE0FC05B5C6}"/>
              </a:ext>
            </a:extLst>
          </p:cNvPr>
          <p:cNvCxnSpPr>
            <a:endCxn id="1114" idx="0"/>
          </p:cNvCxnSpPr>
          <p:nvPr/>
        </p:nvCxnSpPr>
        <p:spPr>
          <a:xfrm>
            <a:off x="3185313" y="1752600"/>
            <a:ext cx="1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22902530-F247-336E-8F33-6920412E2AC6}"/>
              </a:ext>
            </a:extLst>
          </p:cNvPr>
          <p:cNvCxnSpPr>
            <a:cxnSpLocks/>
            <a:endCxn id="1126" idx="0"/>
          </p:cNvCxnSpPr>
          <p:nvPr/>
        </p:nvCxnSpPr>
        <p:spPr>
          <a:xfrm>
            <a:off x="5763066" y="1752600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D0C80AC9-BBE1-D96C-A279-916D1B943ACF}"/>
              </a:ext>
            </a:extLst>
          </p:cNvPr>
          <p:cNvCxnSpPr>
            <a:cxnSpLocks/>
          </p:cNvCxnSpPr>
          <p:nvPr/>
        </p:nvCxnSpPr>
        <p:spPr>
          <a:xfrm>
            <a:off x="8153400" y="1752600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05E70D5C-CAB6-CC72-BAEB-94CC0874A3A2}"/>
              </a:ext>
            </a:extLst>
          </p:cNvPr>
          <p:cNvCxnSpPr>
            <a:cxnSpLocks/>
          </p:cNvCxnSpPr>
          <p:nvPr/>
        </p:nvCxnSpPr>
        <p:spPr>
          <a:xfrm>
            <a:off x="10363200" y="1752600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27C8342-87F9-87F9-1661-8220D2C953CB}"/>
              </a:ext>
            </a:extLst>
          </p:cNvPr>
          <p:cNvGrpSpPr/>
          <p:nvPr/>
        </p:nvGrpSpPr>
        <p:grpSpPr>
          <a:xfrm>
            <a:off x="7881227" y="3525122"/>
            <a:ext cx="1706549" cy="573714"/>
            <a:chOff x="7614528" y="2473283"/>
            <a:chExt cx="1706549" cy="573714"/>
          </a:xfrm>
          <a:solidFill>
            <a:srgbClr val="C5E0B4"/>
          </a:solidFill>
        </p:grpSpPr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CDD79981-89C3-6A0C-9763-128D5B97B2BE}"/>
                </a:ext>
              </a:extLst>
            </p:cNvPr>
            <p:cNvSpPr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2F309C95-03A1-DA47-C4B0-262D00D07D9D}"/>
                </a:ext>
              </a:extLst>
            </p:cNvPr>
            <p:cNvSpPr txBox="1"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Finetune the model based on current performance</a:t>
              </a:r>
            </a:p>
          </p:txBody>
        </p:sp>
      </p:grpSp>
      <p:cxnSp>
        <p:nvCxnSpPr>
          <p:cNvPr id="1164" name="Straight Connector 1163">
            <a:extLst>
              <a:ext uri="{FF2B5EF4-FFF2-40B4-BE49-F238E27FC236}">
                <a16:creationId xmlns:a16="http://schemas.microsoft.com/office/drawing/2014/main" id="{A9AF5F36-3E8B-590B-86DB-6BFDAD656A66}"/>
              </a:ext>
            </a:extLst>
          </p:cNvPr>
          <p:cNvCxnSpPr>
            <a:cxnSpLocks/>
          </p:cNvCxnSpPr>
          <p:nvPr/>
        </p:nvCxnSpPr>
        <p:spPr>
          <a:xfrm flipH="1">
            <a:off x="8463223" y="5332265"/>
            <a:ext cx="1467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5" name="Straight Connector 1164">
            <a:extLst>
              <a:ext uri="{FF2B5EF4-FFF2-40B4-BE49-F238E27FC236}">
                <a16:creationId xmlns:a16="http://schemas.microsoft.com/office/drawing/2014/main" id="{C8D8A7BC-8E10-FB02-0A28-492DD390AAD0}"/>
              </a:ext>
            </a:extLst>
          </p:cNvPr>
          <p:cNvCxnSpPr>
            <a:cxnSpLocks/>
            <a:stCxn id="1096" idx="2"/>
          </p:cNvCxnSpPr>
          <p:nvPr/>
        </p:nvCxnSpPr>
        <p:spPr>
          <a:xfrm>
            <a:off x="5763065" y="1589697"/>
            <a:ext cx="1" cy="162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5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Evaluation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P.V.Y.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2" name="Picture 1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408F7A9D-A4AB-7DFC-3D47-6DBFEA46C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87" y="1003910"/>
            <a:ext cx="7513162" cy="48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4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B1D62E52-C6B3-D8CD-017F-3A2595EBA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24D132-D6EC-3504-4E53-77F8F1C8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450" y="-18497"/>
            <a:ext cx="3652016" cy="879084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Gannt Chart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FE338B-1D9C-F258-7B84-4598E6D52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E8D6F7B-E1AB-283A-6A8D-3FE457F472BE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5ABC926-4940-5024-A7FD-3ADE77F8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82" y="837078"/>
            <a:ext cx="10675679" cy="513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5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1860F85-26E0-74CB-6D5F-A93A7E0A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CB793-A255-B03C-6799-CB58D26FB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3C3F43-AE4B-32D5-D9EB-68B0862C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-52488"/>
            <a:ext cx="2997106" cy="915949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A9E4-C866-95FD-E853-AF9045AA7321}"/>
              </a:ext>
            </a:extLst>
          </p:cNvPr>
          <p:cNvSpPr txBox="1"/>
          <p:nvPr/>
        </p:nvSpPr>
        <p:spPr>
          <a:xfrm>
            <a:off x="297402" y="1106064"/>
            <a:ext cx="11597196" cy="50615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	D.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Aghi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Cerrato, V.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Mazzia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M.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Chiaberge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“Deep Semantic Segmentation at the Edge for Autonomous Navigation in Vineyard Rows,”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Int. Conf.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Robot. Syst.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pp. 3421–3428, 2021,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10.1109/IROS51168.2021.9635969.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	S.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Bonadies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S. A. Gadsden, “An overview of autonomous crop row navigation strategies for unmanned ground vehicles,”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Eng. Agric. Environ. Food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12, no. 1, pp. 24–31, 2019,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10.1016/j.eaef.2018.09.001.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	S. Jaiswal and M. K. Pandey, “A Review on Image Segmentation,”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Syst.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1187, pp. 233–240, 2021,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10.1007/978-981-15-6014-9_27.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	T. Zhou, W. Wang, E.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Konukoglu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L. Van Goo, “Rethinking Semantic Segmentation: A Prototype View,”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Proc. IEEE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Soc. Conf.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Vis. Pattern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Recognit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2022-June, pp. 2572–2583, 2022,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10.1109/CVPR52688.2022.00261.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[5]	T. T. P. Quoc, T. T. Linh, and T. N. T. Minh, “Comparing U-Net Convolutional Network with Mask R-CNN in Agricultural Area Segmentation on Satellite Images,”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Proc. - 2020 7th NAFOSTED Conf. Inf.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Sci. NICS 2020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pp. 124–129, 2020,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10.1109/NICS51282.2020.9335856.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06400" marR="0" indent="-40640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8309C9-7C47-0D09-F56A-B77B9E5B2E2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18345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83991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IT20265410</a:t>
            </a:r>
            <a:br>
              <a:rPr lang="en-US" b="1"/>
            </a:br>
            <a:r>
              <a:rPr lang="en-US" b="1"/>
              <a:t>Premathilake H.T.M</a:t>
            </a:r>
            <a:br>
              <a:rPr lang="en-US" b="1"/>
            </a:br>
            <a:br>
              <a:rPr lang="en-US"/>
            </a:br>
            <a:r>
              <a:rPr lang="en-US" sz="4000" b="1"/>
              <a:t>Information Technology</a:t>
            </a:r>
            <a:endParaRPr lang="en-US" sz="4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9FE4B5-BB04-34F7-8735-C5D3032EA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9263F2-F042-E357-8672-BB55E46DB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746866"/>
              </p:ext>
            </p:extLst>
          </p:nvPr>
        </p:nvGraphicFramePr>
        <p:xfrm>
          <a:off x="7090117" y="1945052"/>
          <a:ext cx="3961653" cy="3028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9595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23BEBA6-6F47-7B8F-AC15-490995787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6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45DB-AF7E-67CA-969F-99CBDAA9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255" y="2478760"/>
            <a:ext cx="6656374" cy="10103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>
                <a:solidFill>
                  <a:srgbClr val="000060"/>
                </a:solidFill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40AD1-128F-D607-849E-B633648D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5" name="Picture 4" descr="Cartoon robot hand hi-res stock photography and images - Alamy">
            <a:extLst>
              <a:ext uri="{FF2B5EF4-FFF2-40B4-BE49-F238E27FC236}">
                <a16:creationId xmlns:a16="http://schemas.microsoft.com/office/drawing/2014/main" id="{98EC19C9-3FEA-E791-5FBF-145E9F2F5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7778" r="15545" b="12222"/>
          <a:stretch/>
        </p:blipFill>
        <p:spPr bwMode="auto">
          <a:xfrm>
            <a:off x="8763000" y="3285673"/>
            <a:ext cx="2133600" cy="260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7ECD41-B5D8-2155-42B3-B383E9B55490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172188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391C534-BCA5-1411-90BE-C33663B2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6D3C2D-EB1C-23EC-6B81-7266B1DA42CF}"/>
              </a:ext>
            </a:extLst>
          </p:cNvPr>
          <p:cNvSpPr txBox="1">
            <a:spLocks/>
          </p:cNvSpPr>
          <p:nvPr/>
        </p:nvSpPr>
        <p:spPr>
          <a:xfrm>
            <a:off x="2148840" y="79514"/>
            <a:ext cx="8458200" cy="602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93854-6E6F-F703-9B0F-E1A992263012}"/>
              </a:ext>
            </a:extLst>
          </p:cNvPr>
          <p:cNvSpPr txBox="1">
            <a:spLocks/>
          </p:cNvSpPr>
          <p:nvPr/>
        </p:nvSpPr>
        <p:spPr>
          <a:xfrm>
            <a:off x="469013" y="1689566"/>
            <a:ext cx="10470941" cy="2667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/>
              <a:t>What is stem identification?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identify the stem? [1],[2]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stem identification works?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does stem identification helps "</a:t>
            </a:r>
            <a:r>
              <a:rPr lang="en-US" sz="2400" err="1"/>
              <a:t>TeaBot</a:t>
            </a:r>
            <a:r>
              <a:rPr lang="en-US" sz="2400"/>
              <a:t>" to do feralization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1F2F-8133-9036-2372-29CADF5F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C8B69A-A367-F1BB-8549-DCCE2300105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7714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ECD1CC3-F876-5A18-A645-99CA26FEB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C3844-6EBA-5F09-E7C1-8B7720AC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182" y="100082"/>
            <a:ext cx="3507775" cy="603321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 Gap</a:t>
            </a:r>
            <a:endParaRPr lang="en-US" sz="4500" b="1">
              <a:solidFill>
                <a:srgbClr val="000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F8073-8904-738D-71E5-366692890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6" y="1571995"/>
            <a:ext cx="10874108" cy="44174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Not exclusively focused on the tea plantation and preservation.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Studies have not been conducted to identify the end of the tea stem [3],[4],[5],[6].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Not aligned with the liquid fertilizing process.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Identify the variability </a:t>
            </a:r>
            <a:r>
              <a:rPr lang="en-US" sz="2400" b="0" i="0">
                <a:effectLst/>
              </a:rPr>
              <a:t>in tea stem growth patterns.</a:t>
            </a:r>
            <a:endParaRPr lang="en-US" sz="2400"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Use machine learning techniques, compared to other methodologies.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E4825-AF48-943D-60AB-57C359A8E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B3AAE4-029F-5E3F-D5C2-199FA767150E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44020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43C6F8-DB2A-F2DF-BC5B-012077A47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E20B3-FE62-3DB8-FA80-7D460440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566" y="57164"/>
            <a:ext cx="5976815" cy="692528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</a:t>
            </a:r>
            <a:r>
              <a:rPr lang="en-US" sz="4500" b="0" i="0" u="none" strike="noStrike" baseline="0">
                <a:solidFill>
                  <a:srgbClr val="000060"/>
                </a:solidFill>
              </a:rPr>
              <a:t> </a:t>
            </a:r>
            <a:r>
              <a:rPr lang="en-US" sz="4500">
                <a:solidFill>
                  <a:srgbClr val="00006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354D-F60E-A6CE-6264-277FB3D1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809" y="2082483"/>
            <a:ext cx="10064261" cy="170942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3200">
                <a:ea typeface="+mj-ea"/>
                <a:cs typeface="+mj-cs"/>
              </a:rPr>
              <a:t>How to give the coordinates of the end of the tea stem in order to fulfill the liquid fertilizing process?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400"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E788E-79B4-6FED-1AF3-35B2D048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6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45EB432B-B33A-4CB8-57B0-0AB43093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122420"/>
            <a:ext cx="2279227" cy="170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E5DBB8-C848-6663-FA49-BE4E96BFFB3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94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BA25199-4317-9D62-B18C-C1FD76EC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45DB-AF7E-67CA-969F-99CBDAA9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824" y="2741268"/>
            <a:ext cx="4873283" cy="101034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7200">
                <a:solidFill>
                  <a:srgbClr val="000060"/>
                </a:solidFill>
              </a:rPr>
              <a:t>OBJECTIVES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13A3CC-D634-F16C-246F-973C14DBE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071BD7-1E2F-9B33-4C08-B79365CD6790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29990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6E9FAE2-8F9A-06A9-BDEB-6BB0F4A4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A1D85-75DD-C610-45AE-065A71FC7688}"/>
              </a:ext>
            </a:extLst>
          </p:cNvPr>
          <p:cNvSpPr txBox="1">
            <a:spLocks/>
          </p:cNvSpPr>
          <p:nvPr/>
        </p:nvSpPr>
        <p:spPr>
          <a:xfrm>
            <a:off x="2302182" y="71630"/>
            <a:ext cx="6401980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E8BE3-9685-930E-AB2C-33397A37C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729CB4-1D4B-1E9D-27DF-F5E389018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80" y="674950"/>
            <a:ext cx="8894857" cy="58096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59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3464A8-1F67-811F-5EB9-2983CCA6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236C-8EBA-C8CC-7FCE-8E3047A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7343952" cy="68995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CE7C-F645-FD48-7258-9F3BBD863131}"/>
              </a:ext>
            </a:extLst>
          </p:cNvPr>
          <p:cNvSpPr txBox="1"/>
          <p:nvPr/>
        </p:nvSpPr>
        <p:spPr>
          <a:xfrm>
            <a:off x="292231" y="1318340"/>
            <a:ext cx="1177407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Main Objective</a:t>
            </a:r>
          </a:p>
          <a:p>
            <a:r>
              <a:rPr lang="en-US" sz="2600"/>
              <a:t>Develop an image processing algorithm to precisely identify the end of the stem and pass the coordinators to the liquid spraying controller.</a:t>
            </a:r>
          </a:p>
          <a:p>
            <a:endParaRPr lang="en-US" sz="2600"/>
          </a:p>
          <a:p>
            <a:pPr marL="0" indent="0">
              <a:buNone/>
            </a:pPr>
            <a:endParaRPr lang="en-US" sz="2600"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Sub-Objectives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Gathered dataset and apply preprocessing techniques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Developing, testing and optimizing the image processing model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Developing a lightweight model based on ResNet50 to run on Raspberry Pi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Transfer data to liquid spraying controller</a:t>
            </a:r>
          </a:p>
          <a:p>
            <a:pPr lvl="1"/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3E65-602D-6C60-4DF5-8892E35FA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348238-9210-DD20-380C-99AB11FC118C}"/>
              </a:ext>
            </a:extLst>
          </p:cNvPr>
          <p:cNvSpPr txBox="1">
            <a:spLocks/>
          </p:cNvSpPr>
          <p:nvPr/>
        </p:nvSpPr>
        <p:spPr>
          <a:xfrm>
            <a:off x="838200" y="1821314"/>
            <a:ext cx="10932886" cy="28717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3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B34AA1-1804-B88C-4027-05A040EDA23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1623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42944-B700-B379-36E5-5CB2155CF17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System Overview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</a:t>
            </a:r>
            <a:endParaRPr lang="en-US" sz="2000">
              <a:solidFill>
                <a:srgbClr val="000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7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15" name="Picture 14" descr="A diagram of a plant&#10;&#10;Description automatically generated with medium confidence">
            <a:extLst>
              <a:ext uri="{FF2B5EF4-FFF2-40B4-BE49-F238E27FC236}">
                <a16:creationId xmlns:a16="http://schemas.microsoft.com/office/drawing/2014/main" id="{8A3528B1-6FEE-AF8B-BAB1-17058CF83B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/>
          <a:stretch/>
        </p:blipFill>
        <p:spPr>
          <a:xfrm>
            <a:off x="309488" y="938488"/>
            <a:ext cx="11675569" cy="5040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88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"/>
            <a:ext cx="121920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A5274-BEBF-BE69-B911-176F29AB708B}"/>
              </a:ext>
            </a:extLst>
          </p:cNvPr>
          <p:cNvCxnSpPr>
            <a:cxnSpLocks/>
          </p:cNvCxnSpPr>
          <p:nvPr/>
        </p:nvCxnSpPr>
        <p:spPr>
          <a:xfrm flipV="1">
            <a:off x="3010486" y="3659233"/>
            <a:ext cx="122132" cy="1518374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CA9270-DB56-99D5-91F7-EB6A82E609C8}"/>
              </a:ext>
            </a:extLst>
          </p:cNvPr>
          <p:cNvCxnSpPr>
            <a:cxnSpLocks/>
          </p:cNvCxnSpPr>
          <p:nvPr/>
        </p:nvCxnSpPr>
        <p:spPr>
          <a:xfrm>
            <a:off x="2908427" y="1945712"/>
            <a:ext cx="224191" cy="171352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86F8B9-3288-429C-9AAC-616BC3192F13}"/>
              </a:ext>
            </a:extLst>
          </p:cNvPr>
          <p:cNvGrpSpPr/>
          <p:nvPr/>
        </p:nvGrpSpPr>
        <p:grpSpPr>
          <a:xfrm>
            <a:off x="576241" y="1210778"/>
            <a:ext cx="4575534" cy="4819360"/>
            <a:chOff x="576241" y="1210778"/>
            <a:chExt cx="4575534" cy="481936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4B58E28-02C2-5CB2-F9D6-E248C40DDC44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>
              <a:off x="1540863" y="3116414"/>
              <a:ext cx="1591755" cy="542819"/>
            </a:xfrm>
            <a:prstGeom prst="line">
              <a:avLst/>
            </a:prstGeom>
            <a:ln w="3810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02594D-F6FD-C210-8DF9-48C592EA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115" y="1368554"/>
              <a:ext cx="1035687" cy="610812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5B510EA-E11D-F63C-40A1-A054BA16E89B}"/>
                </a:ext>
              </a:extLst>
            </p:cNvPr>
            <p:cNvGrpSpPr/>
            <p:nvPr/>
          </p:nvGrpSpPr>
          <p:grpSpPr>
            <a:xfrm>
              <a:off x="619414" y="1210778"/>
              <a:ext cx="4532361" cy="4819360"/>
              <a:chOff x="530917" y="963071"/>
              <a:chExt cx="4532361" cy="481936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F2548C8-3014-BCE2-2C6B-6D79065B88A0}"/>
                  </a:ext>
                </a:extLst>
              </p:cNvPr>
              <p:cNvGrpSpPr/>
              <p:nvPr/>
            </p:nvGrpSpPr>
            <p:grpSpPr>
              <a:xfrm>
                <a:off x="530917" y="963071"/>
                <a:ext cx="4532361" cy="4819360"/>
                <a:chOff x="757090" y="1232603"/>
                <a:chExt cx="4532361" cy="4819360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E296EE6-0A62-FE89-E0CF-8182AF75A898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 flipV="1">
                  <a:off x="2056546" y="3681058"/>
                  <a:ext cx="1213748" cy="1589035"/>
                </a:xfrm>
                <a:prstGeom prst="line">
                  <a:avLst/>
                </a:prstGeom>
                <a:ln w="38100">
                  <a:solidFill>
                    <a:srgbClr val="20386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72073B-3B29-4104-0C75-6E7F0B9274E2}"/>
                    </a:ext>
                  </a:extLst>
                </p:cNvPr>
                <p:cNvSpPr/>
                <p:nvPr/>
              </p:nvSpPr>
              <p:spPr>
                <a:xfrm>
                  <a:off x="797291" y="1232603"/>
                  <a:ext cx="991686" cy="999519"/>
                </a:xfrm>
                <a:prstGeom prst="ellipse">
                  <a:avLst/>
                </a:pr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A76589C-8954-F6C3-CC01-E5D52B943811}"/>
                    </a:ext>
                  </a:extLst>
                </p:cNvPr>
                <p:cNvSpPr/>
                <p:nvPr/>
              </p:nvSpPr>
              <p:spPr>
                <a:xfrm>
                  <a:off x="757090" y="3845475"/>
                  <a:ext cx="967616" cy="1014518"/>
                </a:xfrm>
                <a:prstGeom prst="ellipse">
                  <a:avLst/>
                </a:pr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9C71DC4-918A-E99D-F593-27BCCF6747C1}"/>
                    </a:ext>
                  </a:extLst>
                </p:cNvPr>
                <p:cNvSpPr/>
                <p:nvPr/>
              </p:nvSpPr>
              <p:spPr>
                <a:xfrm>
                  <a:off x="1106909" y="5086934"/>
                  <a:ext cx="1021804" cy="965029"/>
                </a:xfrm>
                <a:prstGeom prst="ellipse">
                  <a:avLst/>
                </a:prstGeom>
                <a:noFill/>
                <a:ln w="762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7BBE94B-2E4B-D1AE-BFF3-917E27B2F851}"/>
                    </a:ext>
                  </a:extLst>
                </p:cNvPr>
                <p:cNvCxnSpPr>
                  <a:cxnSpLocks/>
                  <a:stCxn id="55" idx="6"/>
                </p:cNvCxnSpPr>
                <p:nvPr/>
              </p:nvCxnSpPr>
              <p:spPr>
                <a:xfrm>
                  <a:off x="1788977" y="1732363"/>
                  <a:ext cx="1478679" cy="187992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E598D23-2696-39D9-3C8C-70C526FD29AD}"/>
                    </a:ext>
                  </a:extLst>
                </p:cNvPr>
                <p:cNvCxnSpPr>
                  <a:cxnSpLocks/>
                  <a:stCxn id="49" idx="6"/>
                  <a:endCxn id="53" idx="2"/>
                </p:cNvCxnSpPr>
                <p:nvPr/>
              </p:nvCxnSpPr>
              <p:spPr>
                <a:xfrm flipV="1">
                  <a:off x="1724706" y="3681058"/>
                  <a:ext cx="1545588" cy="671676"/>
                </a:xfrm>
                <a:prstGeom prst="line">
                  <a:avLst/>
                </a:prstGeom>
                <a:ln w="38100">
                  <a:solidFill>
                    <a:srgbClr val="2E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6E38AE2-18DA-7705-BA0F-7DFEC1ADED80}"/>
                    </a:ext>
                  </a:extLst>
                </p:cNvPr>
                <p:cNvSpPr/>
                <p:nvPr/>
              </p:nvSpPr>
              <p:spPr>
                <a:xfrm>
                  <a:off x="3270294" y="2782255"/>
                  <a:ext cx="2019157" cy="1797606"/>
                </a:xfrm>
                <a:prstGeom prst="ellipse">
                  <a:avLst/>
                </a:prstGeom>
                <a:noFill/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9B27556B-7D93-7229-90AD-DDD7E464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064" y="3895146"/>
                <a:ext cx="683323" cy="368957"/>
              </a:xfrm>
              <a:prstGeom prst="rect">
                <a:avLst/>
              </a:prstGeom>
            </p:spPr>
          </p:pic>
        </p:grpSp>
        <p:pic>
          <p:nvPicPr>
            <p:cNvPr id="56" name="Picture 55" descr="Logo&#10;&#10;Description automatically generated">
              <a:extLst>
                <a:ext uri="{FF2B5EF4-FFF2-40B4-BE49-F238E27FC236}">
                  <a16:creationId xmlns:a16="http://schemas.microsoft.com/office/drawing/2014/main" id="{71853F96-3094-D303-BEF5-5C404548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458" y="2894248"/>
              <a:ext cx="1371600" cy="1342913"/>
            </a:xfrm>
            <a:prstGeom prst="rect">
              <a:avLst/>
            </a:prstGeom>
          </p:spPr>
        </p:pic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C412DCA-DD7A-2D9B-424A-55F28EB276F2}"/>
                </a:ext>
              </a:extLst>
            </p:cNvPr>
            <p:cNvSpPr/>
            <p:nvPr/>
          </p:nvSpPr>
          <p:spPr>
            <a:xfrm>
              <a:off x="576241" y="2466116"/>
              <a:ext cx="967616" cy="1014518"/>
            </a:xfrm>
            <a:prstGeom prst="ellipse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CDEB548-129C-E31A-DB7B-338CD5B82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701" y="2760430"/>
              <a:ext cx="522696" cy="450262"/>
            </a:xfrm>
            <a:prstGeom prst="rect">
              <a:avLst/>
            </a:prstGeom>
          </p:spPr>
        </p:pic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41AEB-6BFB-81CC-2E94-A09C66519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502925"/>
              </p:ext>
            </p:extLst>
          </p:nvPr>
        </p:nvGraphicFramePr>
        <p:xfrm>
          <a:off x="6435948" y="1231363"/>
          <a:ext cx="5045272" cy="4613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14856E14-BBBD-FD64-174D-6485E0B4F1AC}"/>
              </a:ext>
            </a:extLst>
          </p:cNvPr>
          <p:cNvSpPr/>
          <p:nvPr/>
        </p:nvSpPr>
        <p:spPr>
          <a:xfrm>
            <a:off x="2429105" y="5186198"/>
            <a:ext cx="1021804" cy="965029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66EE66-6F19-353C-7CF4-F49072CBE087}"/>
              </a:ext>
            </a:extLst>
          </p:cNvPr>
          <p:cNvSpPr/>
          <p:nvPr/>
        </p:nvSpPr>
        <p:spPr>
          <a:xfrm>
            <a:off x="2251905" y="983651"/>
            <a:ext cx="991686" cy="99951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AC6FC9-0AA5-3629-B6F2-6A9F737314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932" y="1238757"/>
            <a:ext cx="1007631" cy="507794"/>
          </a:xfrm>
          <a:prstGeom prst="rect">
            <a:avLst/>
          </a:prstGeom>
        </p:spPr>
      </p:pic>
      <p:pic>
        <p:nvPicPr>
          <p:cNvPr id="20" name="Picture 19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CBD62B35-3920-78A2-7FF7-CFE1CDC627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80" y="5408298"/>
            <a:ext cx="849895" cy="294452"/>
          </a:xfrm>
          <a:prstGeom prst="rect">
            <a:avLst/>
          </a:prstGeom>
        </p:spPr>
      </p:pic>
      <p:pic>
        <p:nvPicPr>
          <p:cNvPr id="22" name="Picture 21" descr="A picture containing circle, graphics, amber, cartoon&#10;&#10;Description automatically generated">
            <a:extLst>
              <a:ext uri="{FF2B5EF4-FFF2-40B4-BE49-F238E27FC236}">
                <a16:creationId xmlns:a16="http://schemas.microsoft.com/office/drawing/2014/main" id="{1A8254EC-7AFC-E1BA-F82E-819CBE5D6F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69" y="5332873"/>
            <a:ext cx="1091475" cy="6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9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3266235-FDA0-F012-7141-AF2C6663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38513-D6CF-99AF-87B5-07368A0E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41943"/>
            <a:ext cx="7574280" cy="373380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B5CD7-E9AC-5C8B-3E93-A87BBD9E8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57B026-D014-0CBF-CC21-F6CC6F466D1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TMP-23-044</a:t>
            </a:r>
          </a:p>
        </p:txBody>
      </p:sp>
      <p:sp>
        <p:nvSpPr>
          <p:cNvPr id="3" name="AutoShape 2" descr="Pile of earth. Brown mound. Land and soil for farming. Flat cartoon  isolated on white 10919598 Vector Art at Vecteezy">
            <a:extLst>
              <a:ext uri="{FF2B5EF4-FFF2-40B4-BE49-F238E27FC236}">
                <a16:creationId xmlns:a16="http://schemas.microsoft.com/office/drawing/2014/main" id="{B8F64ED6-2E13-0811-79C5-828E0F3A80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07B4777-DF98-8442-C05B-ECC74BF0E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253595"/>
              </p:ext>
            </p:extLst>
          </p:nvPr>
        </p:nvGraphicFramePr>
        <p:xfrm>
          <a:off x="647114" y="942558"/>
          <a:ext cx="11211951" cy="5106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9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C49179-10A7-A8D3-FDC3-F0B54D21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03E25F-3726-1153-826C-60C8AC034EF6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07DDC-B118-6B51-41C3-51CBB2FA5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011597-E411-9FF8-CB50-02E78425707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E6F939-F52A-7261-4C9C-5F23BD3CCB98}"/>
              </a:ext>
            </a:extLst>
          </p:cNvPr>
          <p:cNvSpPr/>
          <p:nvPr/>
        </p:nvSpPr>
        <p:spPr>
          <a:xfrm>
            <a:off x="3951743" y="5700018"/>
            <a:ext cx="249382" cy="250603"/>
          </a:xfrm>
          <a:prstGeom prst="rect">
            <a:avLst/>
          </a:prstGeom>
          <a:solidFill>
            <a:srgbClr val="51F200"/>
          </a:solidFill>
          <a:ln>
            <a:solidFill>
              <a:srgbClr val="51F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32DD8-E3A9-DB4E-16E4-BA6F1147250D}"/>
              </a:ext>
            </a:extLst>
          </p:cNvPr>
          <p:cNvSpPr/>
          <p:nvPr/>
        </p:nvSpPr>
        <p:spPr>
          <a:xfrm>
            <a:off x="6525597" y="57000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46AE3-0C9B-E486-7746-CAD24AC792E6}"/>
              </a:ext>
            </a:extLst>
          </p:cNvPr>
          <p:cNvSpPr txBox="1"/>
          <p:nvPr/>
        </p:nvSpPr>
        <p:spPr>
          <a:xfrm>
            <a:off x="4251687" y="56406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F7FB2-90F3-F24E-C9A9-39409B34B311}"/>
              </a:ext>
            </a:extLst>
          </p:cNvPr>
          <p:cNvSpPr txBox="1"/>
          <p:nvPr/>
        </p:nvSpPr>
        <p:spPr>
          <a:xfrm>
            <a:off x="6853275" y="56448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sp>
        <p:nvSpPr>
          <p:cNvPr id="1026" name="Straight Connector 3">
            <a:extLst>
              <a:ext uri="{FF2B5EF4-FFF2-40B4-BE49-F238E27FC236}">
                <a16:creationId xmlns:a16="http://schemas.microsoft.com/office/drawing/2014/main" id="{3708063E-FBC4-1163-4213-3F5D99658AC2}"/>
              </a:ext>
            </a:extLst>
          </p:cNvPr>
          <p:cNvSpPr/>
          <p:nvPr/>
        </p:nvSpPr>
        <p:spPr>
          <a:xfrm>
            <a:off x="10051868" y="2484456"/>
            <a:ext cx="166882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66882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71" name="Straight Connector 4">
            <a:extLst>
              <a:ext uri="{FF2B5EF4-FFF2-40B4-BE49-F238E27FC236}">
                <a16:creationId xmlns:a16="http://schemas.microsoft.com/office/drawing/2014/main" id="{AC60FD4F-205D-2B2A-72B6-E4A29CE57AAD}"/>
              </a:ext>
            </a:extLst>
          </p:cNvPr>
          <p:cNvSpPr/>
          <p:nvPr/>
        </p:nvSpPr>
        <p:spPr>
          <a:xfrm>
            <a:off x="10051868" y="2484456"/>
            <a:ext cx="166882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66882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72" name="Straight Connector 6">
            <a:extLst>
              <a:ext uri="{FF2B5EF4-FFF2-40B4-BE49-F238E27FC236}">
                <a16:creationId xmlns:a16="http://schemas.microsoft.com/office/drawing/2014/main" id="{39DA0A41-E61F-5695-1AAD-209AD2D75F88}"/>
              </a:ext>
            </a:extLst>
          </p:cNvPr>
          <p:cNvSpPr/>
          <p:nvPr/>
        </p:nvSpPr>
        <p:spPr>
          <a:xfrm>
            <a:off x="7709114" y="2484456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3" name="Straight Connector 7">
            <a:extLst>
              <a:ext uri="{FF2B5EF4-FFF2-40B4-BE49-F238E27FC236}">
                <a16:creationId xmlns:a16="http://schemas.microsoft.com/office/drawing/2014/main" id="{E0D35AC8-501F-0B2B-CA9E-3FD841535B33}"/>
              </a:ext>
            </a:extLst>
          </p:cNvPr>
          <p:cNvSpPr/>
          <p:nvPr/>
        </p:nvSpPr>
        <p:spPr>
          <a:xfrm>
            <a:off x="7709114" y="2484456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4" name="Straight Connector 9">
            <a:extLst>
              <a:ext uri="{FF2B5EF4-FFF2-40B4-BE49-F238E27FC236}">
                <a16:creationId xmlns:a16="http://schemas.microsoft.com/office/drawing/2014/main" id="{85092A01-E323-A27F-709D-86F4DAEA03C9}"/>
              </a:ext>
            </a:extLst>
          </p:cNvPr>
          <p:cNvSpPr/>
          <p:nvPr/>
        </p:nvSpPr>
        <p:spPr>
          <a:xfrm>
            <a:off x="5240074" y="2498891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5" name="Straight Connector 10">
            <a:extLst>
              <a:ext uri="{FF2B5EF4-FFF2-40B4-BE49-F238E27FC236}">
                <a16:creationId xmlns:a16="http://schemas.microsoft.com/office/drawing/2014/main" id="{13847A8B-76CD-0D77-A9AA-8F54794D5AA5}"/>
              </a:ext>
            </a:extLst>
          </p:cNvPr>
          <p:cNvSpPr/>
          <p:nvPr/>
        </p:nvSpPr>
        <p:spPr>
          <a:xfrm>
            <a:off x="5240074" y="2498891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6" name="Straight Connector 11">
            <a:extLst>
              <a:ext uri="{FF2B5EF4-FFF2-40B4-BE49-F238E27FC236}">
                <a16:creationId xmlns:a16="http://schemas.microsoft.com/office/drawing/2014/main" id="{25B189E3-13D4-3B31-19D2-C58408AF54AB}"/>
              </a:ext>
            </a:extLst>
          </p:cNvPr>
          <p:cNvSpPr/>
          <p:nvPr/>
        </p:nvSpPr>
        <p:spPr>
          <a:xfrm>
            <a:off x="5240074" y="2498891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7" name="Straight Connector 13">
            <a:extLst>
              <a:ext uri="{FF2B5EF4-FFF2-40B4-BE49-F238E27FC236}">
                <a16:creationId xmlns:a16="http://schemas.microsoft.com/office/drawing/2014/main" id="{1080C8FF-AA69-7600-349E-5D74C165E5F8}"/>
              </a:ext>
            </a:extLst>
          </p:cNvPr>
          <p:cNvSpPr/>
          <p:nvPr/>
        </p:nvSpPr>
        <p:spPr>
          <a:xfrm>
            <a:off x="2726342" y="2484456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8" name="Straight Connector 14">
            <a:extLst>
              <a:ext uri="{FF2B5EF4-FFF2-40B4-BE49-F238E27FC236}">
                <a16:creationId xmlns:a16="http://schemas.microsoft.com/office/drawing/2014/main" id="{A17D136C-4129-9217-4764-071F19BFFBFD}"/>
              </a:ext>
            </a:extLst>
          </p:cNvPr>
          <p:cNvSpPr/>
          <p:nvPr/>
        </p:nvSpPr>
        <p:spPr>
          <a:xfrm>
            <a:off x="2726342" y="2484456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89" name="Straight Connector 15">
            <a:extLst>
              <a:ext uri="{FF2B5EF4-FFF2-40B4-BE49-F238E27FC236}">
                <a16:creationId xmlns:a16="http://schemas.microsoft.com/office/drawing/2014/main" id="{FDB9F7D5-D759-7383-519E-071684B97108}"/>
              </a:ext>
            </a:extLst>
          </p:cNvPr>
          <p:cNvSpPr/>
          <p:nvPr/>
        </p:nvSpPr>
        <p:spPr>
          <a:xfrm>
            <a:off x="2726342" y="2484456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90" name="Straight Connector 17">
            <a:extLst>
              <a:ext uri="{FF2B5EF4-FFF2-40B4-BE49-F238E27FC236}">
                <a16:creationId xmlns:a16="http://schemas.microsoft.com/office/drawing/2014/main" id="{5570B297-D71C-AF49-65EE-A6B360D97980}"/>
              </a:ext>
            </a:extLst>
          </p:cNvPr>
          <p:cNvSpPr/>
          <p:nvPr/>
        </p:nvSpPr>
        <p:spPr>
          <a:xfrm>
            <a:off x="381442" y="2473068"/>
            <a:ext cx="107422" cy="29545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4528"/>
                </a:lnTo>
                <a:lnTo>
                  <a:pt x="107422" y="295452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91" name="Straight Connector 18">
            <a:extLst>
              <a:ext uri="{FF2B5EF4-FFF2-40B4-BE49-F238E27FC236}">
                <a16:creationId xmlns:a16="http://schemas.microsoft.com/office/drawing/2014/main" id="{6B468BD8-384A-6AA6-4603-B8F595E06FEC}"/>
              </a:ext>
            </a:extLst>
          </p:cNvPr>
          <p:cNvSpPr/>
          <p:nvPr/>
        </p:nvSpPr>
        <p:spPr>
          <a:xfrm>
            <a:off x="381442" y="2473068"/>
            <a:ext cx="107422" cy="21398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9853"/>
                </a:lnTo>
                <a:lnTo>
                  <a:pt x="107422" y="213985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92" name="Straight Connector 19">
            <a:extLst>
              <a:ext uri="{FF2B5EF4-FFF2-40B4-BE49-F238E27FC236}">
                <a16:creationId xmlns:a16="http://schemas.microsoft.com/office/drawing/2014/main" id="{F7942393-116B-B685-3A31-ABFCEDA01F1B}"/>
              </a:ext>
            </a:extLst>
          </p:cNvPr>
          <p:cNvSpPr/>
          <p:nvPr/>
        </p:nvSpPr>
        <p:spPr>
          <a:xfrm>
            <a:off x="381442" y="2473068"/>
            <a:ext cx="107422" cy="1325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5178"/>
                </a:lnTo>
                <a:lnTo>
                  <a:pt x="107422" y="132517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sp>
        <p:nvSpPr>
          <p:cNvPr id="1093" name="Straight Connector 20">
            <a:extLst>
              <a:ext uri="{FF2B5EF4-FFF2-40B4-BE49-F238E27FC236}">
                <a16:creationId xmlns:a16="http://schemas.microsoft.com/office/drawing/2014/main" id="{BD46E1E3-A5A0-3687-A3E5-516A840DFABC}"/>
              </a:ext>
            </a:extLst>
          </p:cNvPr>
          <p:cNvSpPr/>
          <p:nvPr/>
        </p:nvSpPr>
        <p:spPr>
          <a:xfrm>
            <a:off x="381442" y="2473068"/>
            <a:ext cx="107422" cy="510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503"/>
                </a:lnTo>
                <a:lnTo>
                  <a:pt x="107422" y="51050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BADED7DC-40A1-F55F-B122-0B92409C0D5C}"/>
              </a:ext>
            </a:extLst>
          </p:cNvPr>
          <p:cNvGrpSpPr/>
          <p:nvPr/>
        </p:nvGrpSpPr>
        <p:grpSpPr>
          <a:xfrm>
            <a:off x="4776356" y="1015983"/>
            <a:ext cx="1973418" cy="573714"/>
            <a:chOff x="4410170" y="76737"/>
            <a:chExt cx="1973418" cy="573714"/>
          </a:xfrm>
        </p:grpSpPr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C4F6F051-E710-6A79-213C-60B9B2F100C8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6A2E2E2E-F2EF-82EA-F6AC-1D2CBCEE122A}"/>
                </a:ext>
              </a:extLst>
            </p:cNvPr>
            <p:cNvSpPr txBox="1"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/>
              <a:r>
                <a:rPr lang="en-US" sz="1600" b="1">
                  <a:solidFill>
                    <a:schemeClr val="bg1"/>
                  </a:solidFill>
                </a:rPr>
                <a:t>Tea Stem Identification</a:t>
              </a: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44469F03-430D-BEE2-E01D-946121CB35D4}"/>
              </a:ext>
            </a:extLst>
          </p:cNvPr>
          <p:cNvGrpSpPr/>
          <p:nvPr/>
        </p:nvGrpSpPr>
        <p:grpSpPr>
          <a:xfrm>
            <a:off x="266700" y="1899353"/>
            <a:ext cx="1147429" cy="573714"/>
            <a:chOff x="0" y="832544"/>
            <a:chExt cx="1147429" cy="573714"/>
          </a:xfrm>
        </p:grpSpPr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40A73D60-4431-33B5-7526-7F894A017AE5}"/>
                </a:ext>
              </a:extLst>
            </p:cNvPr>
            <p:cNvSpPr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8B320972-06B4-C8DF-4866-9F07167908F9}"/>
                </a:ext>
              </a:extLst>
            </p:cNvPr>
            <p:cNvSpPr txBox="1"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Planning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7780C48D-A3A1-A001-C02A-A0AE326D45F5}"/>
              </a:ext>
            </a:extLst>
          </p:cNvPr>
          <p:cNvGrpSpPr/>
          <p:nvPr/>
        </p:nvGrpSpPr>
        <p:grpSpPr>
          <a:xfrm>
            <a:off x="488865" y="2696713"/>
            <a:ext cx="1706549" cy="573714"/>
            <a:chOff x="222165" y="1629904"/>
            <a:chExt cx="1706549" cy="573714"/>
          </a:xfrm>
        </p:grpSpPr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FA962569-165F-4494-5AC1-484CFAD5E243}"/>
                </a:ext>
              </a:extLst>
            </p:cNvPr>
            <p:cNvSpPr/>
            <p:nvPr/>
          </p:nvSpPr>
          <p:spPr>
            <a:xfrm>
              <a:off x="222165" y="1629904"/>
              <a:ext cx="1706549" cy="573714"/>
            </a:xfrm>
            <a:prstGeom prst="rect">
              <a:avLst/>
            </a:prstGeom>
            <a:solidFill>
              <a:srgbClr val="00FF00">
                <a:alpha val="3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04C44AF0-3487-6FA7-BF42-050852D4FE9B}"/>
                </a:ext>
              </a:extLst>
            </p:cNvPr>
            <p:cNvSpPr txBox="1"/>
            <p:nvPr/>
          </p:nvSpPr>
          <p:spPr>
            <a:xfrm>
              <a:off x="222165" y="1629904"/>
              <a:ext cx="1706549" cy="573714"/>
            </a:xfrm>
            <a:prstGeom prst="rect">
              <a:avLst/>
            </a:prstGeom>
            <a:solidFill>
              <a:srgbClr val="51F200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Identifying requirements</a:t>
              </a: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E7F0AEFF-7B51-8020-0589-01201C432BF2}"/>
              </a:ext>
            </a:extLst>
          </p:cNvPr>
          <p:cNvGrpSpPr/>
          <p:nvPr/>
        </p:nvGrpSpPr>
        <p:grpSpPr>
          <a:xfrm>
            <a:off x="488865" y="3511389"/>
            <a:ext cx="1706549" cy="573714"/>
            <a:chOff x="222165" y="2444580"/>
            <a:chExt cx="1706549" cy="573714"/>
          </a:xfrm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72F52DCF-B9DE-AD57-6DFD-A40A7D276A57}"/>
                </a:ext>
              </a:extLst>
            </p:cNvPr>
            <p:cNvSpPr/>
            <p:nvPr/>
          </p:nvSpPr>
          <p:spPr>
            <a:xfrm>
              <a:off x="222165" y="2444580"/>
              <a:ext cx="1706549" cy="573714"/>
            </a:xfrm>
            <a:prstGeom prst="rect">
              <a:avLst/>
            </a:prstGeom>
            <a:solidFill>
              <a:srgbClr val="00FF00">
                <a:alpha val="3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68FBA32B-AD01-6A44-5EB5-D5CCD05D0552}"/>
                </a:ext>
              </a:extLst>
            </p:cNvPr>
            <p:cNvSpPr txBox="1"/>
            <p:nvPr/>
          </p:nvSpPr>
          <p:spPr>
            <a:xfrm>
              <a:off x="222165" y="2444580"/>
              <a:ext cx="1706549" cy="573714"/>
            </a:xfrm>
            <a:prstGeom prst="rect">
              <a:avLst/>
            </a:prstGeom>
            <a:solidFill>
              <a:srgbClr val="51F200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>
              <a:defPPr>
                <a:defRPr lang="en-US"/>
              </a:defPPr>
              <a:lvl1pPr marR="0" lvl="0" indent="0" algn="ctr" defTabSz="6667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5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cs typeface="Arial"/>
                </a:defRPr>
              </a:lvl1pPr>
            </a:lstStyle>
            <a:p>
              <a:r>
                <a:rPr lang="en-US" sz="1400"/>
                <a:t>Identifying Algorithm &amp; function</a:t>
              </a: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B7E6EE68-A9DE-6E76-9B90-17F321561230}"/>
              </a:ext>
            </a:extLst>
          </p:cNvPr>
          <p:cNvGrpSpPr/>
          <p:nvPr/>
        </p:nvGrpSpPr>
        <p:grpSpPr>
          <a:xfrm>
            <a:off x="488865" y="4326064"/>
            <a:ext cx="1706549" cy="573714"/>
            <a:chOff x="222165" y="3259255"/>
            <a:chExt cx="1706549" cy="573714"/>
          </a:xfrm>
        </p:grpSpPr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5E35B8D0-CA56-E497-2605-F54894D76275}"/>
                </a:ext>
              </a:extLst>
            </p:cNvPr>
            <p:cNvSpPr/>
            <p:nvPr/>
          </p:nvSpPr>
          <p:spPr>
            <a:xfrm>
              <a:off x="222165" y="3259255"/>
              <a:ext cx="1706549" cy="573714"/>
            </a:xfrm>
            <a:prstGeom prst="rect">
              <a:avLst/>
            </a:prstGeom>
            <a:solidFill>
              <a:srgbClr val="00FF00">
                <a:alpha val="3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2015BF62-DB1C-F2DE-E4FE-8F7EC7A362D2}"/>
                </a:ext>
              </a:extLst>
            </p:cNvPr>
            <p:cNvSpPr txBox="1"/>
            <p:nvPr/>
          </p:nvSpPr>
          <p:spPr>
            <a:xfrm>
              <a:off x="222165" y="3259255"/>
              <a:ext cx="1706549" cy="573714"/>
            </a:xfrm>
            <a:prstGeom prst="rect">
              <a:avLst/>
            </a:prstGeom>
            <a:solidFill>
              <a:srgbClr val="51F200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>
              <a:defPPr>
                <a:defRPr lang="en-US"/>
              </a:defPPr>
              <a:lvl1pPr marR="0" lvl="0" indent="0" algn="ctr" defTabSz="6667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5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cs typeface="Arial"/>
                </a:defRPr>
              </a:lvl1pPr>
            </a:lstStyle>
            <a:p>
              <a:r>
                <a:rPr lang="en-US"/>
                <a:t>Identifying the technologies</a:t>
              </a:r>
            </a:p>
          </p:txBody>
        </p:sp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108995F3-7DAF-3077-8DEF-900E412124BC}"/>
              </a:ext>
            </a:extLst>
          </p:cNvPr>
          <p:cNvGrpSpPr/>
          <p:nvPr/>
        </p:nvGrpSpPr>
        <p:grpSpPr>
          <a:xfrm>
            <a:off x="488865" y="5140739"/>
            <a:ext cx="1706549" cy="573714"/>
            <a:chOff x="222165" y="4073930"/>
            <a:chExt cx="1706549" cy="573714"/>
          </a:xfrm>
          <a:solidFill>
            <a:srgbClr val="C5E0B4"/>
          </a:solidFill>
        </p:grpSpPr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87BB257-D55F-4DCE-0524-2F32EB1DE337}"/>
                </a:ext>
              </a:extLst>
            </p:cNvPr>
            <p:cNvSpPr/>
            <p:nvPr/>
          </p:nvSpPr>
          <p:spPr>
            <a:xfrm>
              <a:off x="222165" y="4073930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B64F7C-DEAD-5D79-2FD4-A5B488480F54}"/>
                </a:ext>
              </a:extLst>
            </p:cNvPr>
            <p:cNvSpPr txBox="1"/>
            <p:nvPr/>
          </p:nvSpPr>
          <p:spPr>
            <a:xfrm>
              <a:off x="222165" y="4073930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Allocating timeframe</a:t>
              </a:r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B20C36B9-02B8-6317-79DE-D139D53660E4}"/>
              </a:ext>
            </a:extLst>
          </p:cNvPr>
          <p:cNvGrpSpPr/>
          <p:nvPr/>
        </p:nvGrpSpPr>
        <p:grpSpPr>
          <a:xfrm>
            <a:off x="2611599" y="1910741"/>
            <a:ext cx="1147429" cy="573714"/>
            <a:chOff x="2344899" y="843932"/>
            <a:chExt cx="1147429" cy="573714"/>
          </a:xfrm>
        </p:grpSpPr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26447CAF-374F-68D3-5CCC-2E1A63A626AE}"/>
                </a:ext>
              </a:extLst>
            </p:cNvPr>
            <p:cNvSpPr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58D409AD-2D3B-4989-F07A-9DEBC5300692}"/>
                </a:ext>
              </a:extLst>
            </p:cNvPr>
            <p:cNvSpPr txBox="1"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Dataset Creation</a:t>
              </a: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05A225E0-EB9B-9797-B0C0-5E5832B08005}"/>
              </a:ext>
            </a:extLst>
          </p:cNvPr>
          <p:cNvGrpSpPr/>
          <p:nvPr/>
        </p:nvGrpSpPr>
        <p:grpSpPr>
          <a:xfrm>
            <a:off x="2898456" y="2725416"/>
            <a:ext cx="1706549" cy="573714"/>
            <a:chOff x="2631756" y="1658607"/>
            <a:chExt cx="1706549" cy="573714"/>
          </a:xfrm>
          <a:solidFill>
            <a:srgbClr val="51F200"/>
          </a:solidFill>
        </p:grpSpPr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6169A25D-5298-BD21-05BD-F4A4AD7E18E7}"/>
                </a:ext>
              </a:extLst>
            </p:cNvPr>
            <p:cNvSpPr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22A2C928-93D1-5957-5B39-DDBCC87C37B5}"/>
                </a:ext>
              </a:extLst>
            </p:cNvPr>
            <p:cNvSpPr txBox="1"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solidFill>
              <a:srgbClr val="51F200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Collecting the dataset</a:t>
              </a:r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CFDF3871-7773-82A8-4C69-24A44D942FF1}"/>
              </a:ext>
            </a:extLst>
          </p:cNvPr>
          <p:cNvGrpSpPr/>
          <p:nvPr/>
        </p:nvGrpSpPr>
        <p:grpSpPr>
          <a:xfrm>
            <a:off x="2898456" y="3540092"/>
            <a:ext cx="1706549" cy="573714"/>
            <a:chOff x="2631756" y="2473283"/>
            <a:chExt cx="1706549" cy="573714"/>
          </a:xfrm>
          <a:solidFill>
            <a:srgbClr val="51F200"/>
          </a:solidFill>
        </p:grpSpPr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97F88E35-AC18-FF7E-6AF4-66F7672FD201}"/>
                </a:ext>
              </a:extLst>
            </p:cNvPr>
            <p:cNvSpPr/>
            <p:nvPr/>
          </p:nvSpPr>
          <p:spPr>
            <a:xfrm>
              <a:off x="2631756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F52AB8D8-7622-3D1E-9D4B-439B56FAE525}"/>
                </a:ext>
              </a:extLst>
            </p:cNvPr>
            <p:cNvSpPr txBox="1"/>
            <p:nvPr/>
          </p:nvSpPr>
          <p:spPr>
            <a:xfrm>
              <a:off x="2631756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 preprocessing</a:t>
              </a:r>
            </a:p>
          </p:txBody>
        </p:sp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6DD02C81-F527-22B2-38A6-28FAB4DFF616}"/>
              </a:ext>
            </a:extLst>
          </p:cNvPr>
          <p:cNvGrpSpPr/>
          <p:nvPr/>
        </p:nvGrpSpPr>
        <p:grpSpPr>
          <a:xfrm>
            <a:off x="2898456" y="4354767"/>
            <a:ext cx="1706549" cy="573714"/>
            <a:chOff x="2631756" y="3287958"/>
            <a:chExt cx="1706549" cy="573714"/>
          </a:xfrm>
          <a:solidFill>
            <a:srgbClr val="51F200"/>
          </a:solidFill>
        </p:grpSpPr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7FC95541-A6D4-E6DC-DD52-ECFCDCBDD1D7}"/>
                </a:ext>
              </a:extLst>
            </p:cNvPr>
            <p:cNvSpPr/>
            <p:nvPr/>
          </p:nvSpPr>
          <p:spPr>
            <a:xfrm>
              <a:off x="2631756" y="3287958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7B06188A-7677-08F0-867A-7EF2D90B677A}"/>
                </a:ext>
              </a:extLst>
            </p:cNvPr>
            <p:cNvSpPr txBox="1"/>
            <p:nvPr/>
          </p:nvSpPr>
          <p:spPr>
            <a:xfrm>
              <a:off x="2631756" y="3287958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Labeling</a:t>
              </a:r>
            </a:p>
          </p:txBody>
        </p:sp>
      </p:grpSp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9D6061C3-7B77-B462-3D1D-6FD25C5053E3}"/>
              </a:ext>
            </a:extLst>
          </p:cNvPr>
          <p:cNvGrpSpPr/>
          <p:nvPr/>
        </p:nvGrpSpPr>
        <p:grpSpPr>
          <a:xfrm>
            <a:off x="5125331" y="1925176"/>
            <a:ext cx="1275469" cy="573714"/>
            <a:chOff x="4858631" y="858367"/>
            <a:chExt cx="1147429" cy="573714"/>
          </a:xfrm>
        </p:grpSpPr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CAB31D7C-1052-76DB-A167-9247311E653C}"/>
                </a:ext>
              </a:extLst>
            </p:cNvPr>
            <p:cNvSpPr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79331DA-0EFF-82EF-A866-A8CEC965999B}"/>
                </a:ext>
              </a:extLst>
            </p:cNvPr>
            <p:cNvSpPr txBox="1"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Model Development</a:t>
              </a:r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1BEACECD-0BC0-FEED-2557-30F58A581816}"/>
              </a:ext>
            </a:extLst>
          </p:cNvPr>
          <p:cNvGrpSpPr/>
          <p:nvPr/>
        </p:nvGrpSpPr>
        <p:grpSpPr>
          <a:xfrm>
            <a:off x="5412189" y="2739851"/>
            <a:ext cx="1706549" cy="573714"/>
            <a:chOff x="5145489" y="1673042"/>
            <a:chExt cx="1706549" cy="573714"/>
          </a:xfrm>
          <a:solidFill>
            <a:srgbClr val="51F200"/>
          </a:solidFill>
        </p:grpSpPr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25B31802-3EEE-C6D0-436D-9D4BC8E6E573}"/>
                </a:ext>
              </a:extLst>
            </p:cNvPr>
            <p:cNvSpPr/>
            <p:nvPr/>
          </p:nvSpPr>
          <p:spPr>
            <a:xfrm>
              <a:off x="5145489" y="1673042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C97BFD11-B7FC-0053-B8CC-68593BD6464D}"/>
                </a:ext>
              </a:extLst>
            </p:cNvPr>
            <p:cNvSpPr txBox="1"/>
            <p:nvPr/>
          </p:nvSpPr>
          <p:spPr>
            <a:xfrm>
              <a:off x="5145489" y="1673042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Using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lang="en-US" sz="1500" err="1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ResNet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architecture</a:t>
              </a:r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3DC980E5-AA10-C65C-6E50-051CB965BC28}"/>
              </a:ext>
            </a:extLst>
          </p:cNvPr>
          <p:cNvGrpSpPr/>
          <p:nvPr/>
        </p:nvGrpSpPr>
        <p:grpSpPr>
          <a:xfrm>
            <a:off x="5412189" y="3554526"/>
            <a:ext cx="1706549" cy="573714"/>
            <a:chOff x="5145489" y="2487717"/>
            <a:chExt cx="1706549" cy="573714"/>
          </a:xfrm>
          <a:solidFill>
            <a:srgbClr val="C5E0B4"/>
          </a:solidFill>
        </p:grpSpPr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C55C205-0D68-40EC-6A3C-1023380BE3ED}"/>
                </a:ext>
              </a:extLst>
            </p:cNvPr>
            <p:cNvSpPr/>
            <p:nvPr/>
          </p:nvSpPr>
          <p:spPr>
            <a:xfrm>
              <a:off x="5145489" y="248771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F4B441CD-ACEF-F498-F3A9-9FCF99993F3F}"/>
                </a:ext>
              </a:extLst>
            </p:cNvPr>
            <p:cNvSpPr txBox="1"/>
            <p:nvPr/>
          </p:nvSpPr>
          <p:spPr>
            <a:xfrm>
              <a:off x="5145489" y="248771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Developing a lightweight model</a:t>
              </a:r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EA4297FC-340C-15BF-5476-B371951D39AF}"/>
              </a:ext>
            </a:extLst>
          </p:cNvPr>
          <p:cNvGrpSpPr/>
          <p:nvPr/>
        </p:nvGrpSpPr>
        <p:grpSpPr>
          <a:xfrm>
            <a:off x="5412189" y="4369202"/>
            <a:ext cx="1706549" cy="573714"/>
            <a:chOff x="5145489" y="3302393"/>
            <a:chExt cx="1706549" cy="573714"/>
          </a:xfrm>
          <a:solidFill>
            <a:srgbClr val="82DB82"/>
          </a:solidFill>
        </p:grpSpPr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74EE87C3-96AB-D1FF-E996-BCA0A34ED798}"/>
                </a:ext>
              </a:extLst>
            </p:cNvPr>
            <p:cNvSpPr/>
            <p:nvPr/>
          </p:nvSpPr>
          <p:spPr>
            <a:xfrm>
              <a:off x="5145489" y="330239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35" name="TextBox 1134">
              <a:extLst>
                <a:ext uri="{FF2B5EF4-FFF2-40B4-BE49-F238E27FC236}">
                  <a16:creationId xmlns:a16="http://schemas.microsoft.com/office/drawing/2014/main" id="{B955F74A-E76D-C8C9-BBFB-226F3235B709}"/>
                </a:ext>
              </a:extLst>
            </p:cNvPr>
            <p:cNvSpPr txBox="1"/>
            <p:nvPr/>
          </p:nvSpPr>
          <p:spPr>
            <a:xfrm>
              <a:off x="5145489" y="3302393"/>
              <a:ext cx="1706549" cy="573714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Optimizing the model</a:t>
              </a: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91C0ACAD-0043-98A5-3105-632365AEDC97}"/>
              </a:ext>
            </a:extLst>
          </p:cNvPr>
          <p:cNvGrpSpPr/>
          <p:nvPr/>
        </p:nvGrpSpPr>
        <p:grpSpPr>
          <a:xfrm>
            <a:off x="7594371" y="1910741"/>
            <a:ext cx="1147429" cy="573714"/>
            <a:chOff x="7327671" y="843932"/>
            <a:chExt cx="1147429" cy="573714"/>
          </a:xfrm>
        </p:grpSpPr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F247193F-D90F-4E31-7482-657D0C3A2497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7B595ADF-586E-A383-6DEC-CB73EDB97AE7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Testing &amp; Validation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F148ED4A-16A0-BC9F-7431-4255E50CE50A}"/>
              </a:ext>
            </a:extLst>
          </p:cNvPr>
          <p:cNvGrpSpPr/>
          <p:nvPr/>
        </p:nvGrpSpPr>
        <p:grpSpPr>
          <a:xfrm>
            <a:off x="7881228" y="2725416"/>
            <a:ext cx="1706549" cy="573714"/>
            <a:chOff x="7614528" y="1658607"/>
            <a:chExt cx="1706549" cy="573714"/>
          </a:xfrm>
          <a:solidFill>
            <a:srgbClr val="C5E0B4"/>
          </a:solidFill>
        </p:grpSpPr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372D6EF5-AF4B-7060-1ED2-58113FEE0256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F94095A5-C9E9-23A7-546D-006AC7316897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Testing and verifying accuracy</a:t>
              </a:r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44EF1562-6B6B-183E-6686-4B2261B1D6F1}"/>
              </a:ext>
            </a:extLst>
          </p:cNvPr>
          <p:cNvGrpSpPr/>
          <p:nvPr/>
        </p:nvGrpSpPr>
        <p:grpSpPr>
          <a:xfrm>
            <a:off x="7855827" y="4369202"/>
            <a:ext cx="1706549" cy="573714"/>
            <a:chOff x="7614528" y="2473283"/>
            <a:chExt cx="1706549" cy="573714"/>
          </a:xfrm>
          <a:solidFill>
            <a:srgbClr val="C5E0B4"/>
          </a:solidFill>
        </p:grpSpPr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05D0C770-2806-616D-F659-D8C61BEB6D43}"/>
                </a:ext>
              </a:extLst>
            </p:cNvPr>
            <p:cNvSpPr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44" name="TextBox 1143">
              <a:extLst>
                <a:ext uri="{FF2B5EF4-FFF2-40B4-BE49-F238E27FC236}">
                  <a16:creationId xmlns:a16="http://schemas.microsoft.com/office/drawing/2014/main" id="{42E98962-0962-FBCB-26DD-9600391DF020}"/>
                </a:ext>
              </a:extLst>
            </p:cNvPr>
            <p:cNvSpPr txBox="1"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Validating the output result </a:t>
              </a: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F82356F0-E7E9-AB15-D3FF-3880CBA81DDC}"/>
              </a:ext>
            </a:extLst>
          </p:cNvPr>
          <p:cNvGrpSpPr/>
          <p:nvPr/>
        </p:nvGrpSpPr>
        <p:grpSpPr>
          <a:xfrm>
            <a:off x="9937125" y="1910741"/>
            <a:ext cx="1147429" cy="573714"/>
            <a:chOff x="9670425" y="843932"/>
            <a:chExt cx="1147429" cy="573714"/>
          </a:xfrm>
        </p:grpSpPr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B7484FF2-FA03-61D8-A787-B32E6A559EFC}"/>
                </a:ext>
              </a:extLst>
            </p:cNvPr>
            <p:cNvSpPr/>
            <p:nvPr/>
          </p:nvSpPr>
          <p:spPr>
            <a:xfrm>
              <a:off x="9670425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8641916E-A4D6-C685-1558-A20E8F5339DF}"/>
                </a:ext>
              </a:extLst>
            </p:cNvPr>
            <p:cNvSpPr txBox="1"/>
            <p:nvPr/>
          </p:nvSpPr>
          <p:spPr>
            <a:xfrm>
              <a:off x="9670425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 Transfer</a:t>
              </a:r>
            </a:p>
          </p:txBody>
        </p:sp>
      </p:grpSp>
      <p:grpSp>
        <p:nvGrpSpPr>
          <p:cNvPr id="1148" name="Group 1147">
            <a:extLst>
              <a:ext uri="{FF2B5EF4-FFF2-40B4-BE49-F238E27FC236}">
                <a16:creationId xmlns:a16="http://schemas.microsoft.com/office/drawing/2014/main" id="{C8563EBE-28B3-E2AD-7944-E4792EC16C16}"/>
              </a:ext>
            </a:extLst>
          </p:cNvPr>
          <p:cNvGrpSpPr/>
          <p:nvPr/>
        </p:nvGrpSpPr>
        <p:grpSpPr>
          <a:xfrm>
            <a:off x="10218750" y="2725416"/>
            <a:ext cx="1706549" cy="573714"/>
            <a:chOff x="9952050" y="1658607"/>
            <a:chExt cx="1706549" cy="573714"/>
          </a:xfrm>
          <a:solidFill>
            <a:srgbClr val="C5E0B4"/>
          </a:solidFill>
        </p:grpSpPr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04EAA622-C9EA-C110-46DD-11896EF0111F}"/>
                </a:ext>
              </a:extLst>
            </p:cNvPr>
            <p:cNvSpPr/>
            <p:nvPr/>
          </p:nvSpPr>
          <p:spPr>
            <a:xfrm>
              <a:off x="9952050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778E397E-AC75-3E9D-44F9-76E1149FAB86}"/>
                </a:ext>
              </a:extLst>
            </p:cNvPr>
            <p:cNvSpPr txBox="1"/>
            <p:nvPr/>
          </p:nvSpPr>
          <p:spPr>
            <a:xfrm>
              <a:off x="9952050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Integrating the ML model</a:t>
              </a:r>
            </a:p>
          </p:txBody>
        </p: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4533CA72-0E9B-49F4-313C-7118B00D41BD}"/>
              </a:ext>
            </a:extLst>
          </p:cNvPr>
          <p:cNvGrpSpPr/>
          <p:nvPr/>
        </p:nvGrpSpPr>
        <p:grpSpPr>
          <a:xfrm>
            <a:off x="10218750" y="3540092"/>
            <a:ext cx="1706549" cy="573714"/>
            <a:chOff x="9952050" y="2473283"/>
            <a:chExt cx="1706549" cy="573714"/>
          </a:xfrm>
          <a:solidFill>
            <a:srgbClr val="C5E0B4"/>
          </a:solidFill>
        </p:grpSpPr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A982E40E-C9A2-3112-0FB3-FE4EA10CE564}"/>
                </a:ext>
              </a:extLst>
            </p:cNvPr>
            <p:cNvSpPr/>
            <p:nvPr/>
          </p:nvSpPr>
          <p:spPr>
            <a:xfrm>
              <a:off x="9952050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53" name="TextBox 1152">
              <a:extLst>
                <a:ext uri="{FF2B5EF4-FFF2-40B4-BE49-F238E27FC236}">
                  <a16:creationId xmlns:a16="http://schemas.microsoft.com/office/drawing/2014/main" id="{A77EF29C-BD2E-6E64-7D37-03C6AFDA128E}"/>
                </a:ext>
              </a:extLst>
            </p:cNvPr>
            <p:cNvSpPr txBox="1"/>
            <p:nvPr/>
          </p:nvSpPr>
          <p:spPr>
            <a:xfrm>
              <a:off x="9952050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Transferring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the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coordinators</a:t>
              </a:r>
            </a:p>
          </p:txBody>
        </p:sp>
      </p:grp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DD2DF896-B56C-6118-87C7-CD7D89B0152E}"/>
              </a:ext>
            </a:extLst>
          </p:cNvPr>
          <p:cNvCxnSpPr>
            <a:cxnSpLocks/>
          </p:cNvCxnSpPr>
          <p:nvPr/>
        </p:nvCxnSpPr>
        <p:spPr>
          <a:xfrm>
            <a:off x="840414" y="1752600"/>
            <a:ext cx="9522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F6B0EFCD-5726-8A8F-18AE-EDED2FAF82ED}"/>
              </a:ext>
            </a:extLst>
          </p:cNvPr>
          <p:cNvCxnSpPr>
            <a:endCxn id="1099" idx="0"/>
          </p:cNvCxnSpPr>
          <p:nvPr/>
        </p:nvCxnSpPr>
        <p:spPr>
          <a:xfrm>
            <a:off x="840414" y="1752600"/>
            <a:ext cx="1" cy="14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B27537CF-7725-C876-BC03-6FE0FC05B5C6}"/>
              </a:ext>
            </a:extLst>
          </p:cNvPr>
          <p:cNvCxnSpPr>
            <a:endCxn id="1114" idx="0"/>
          </p:cNvCxnSpPr>
          <p:nvPr/>
        </p:nvCxnSpPr>
        <p:spPr>
          <a:xfrm>
            <a:off x="3185313" y="1752600"/>
            <a:ext cx="1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22902530-F247-336E-8F33-6920412E2AC6}"/>
              </a:ext>
            </a:extLst>
          </p:cNvPr>
          <p:cNvCxnSpPr>
            <a:cxnSpLocks/>
            <a:endCxn id="1126" idx="0"/>
          </p:cNvCxnSpPr>
          <p:nvPr/>
        </p:nvCxnSpPr>
        <p:spPr>
          <a:xfrm>
            <a:off x="5763066" y="1752600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D0C80AC9-BBE1-D96C-A279-916D1B943ACF}"/>
              </a:ext>
            </a:extLst>
          </p:cNvPr>
          <p:cNvCxnSpPr>
            <a:cxnSpLocks/>
          </p:cNvCxnSpPr>
          <p:nvPr/>
        </p:nvCxnSpPr>
        <p:spPr>
          <a:xfrm>
            <a:off x="8153400" y="1752600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05E70D5C-CAB6-CC72-BAEB-94CC0874A3A2}"/>
              </a:ext>
            </a:extLst>
          </p:cNvPr>
          <p:cNvCxnSpPr>
            <a:cxnSpLocks/>
          </p:cNvCxnSpPr>
          <p:nvPr/>
        </p:nvCxnSpPr>
        <p:spPr>
          <a:xfrm>
            <a:off x="10363200" y="1752600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27C8342-87F9-87F9-1661-8220D2C953CB}"/>
              </a:ext>
            </a:extLst>
          </p:cNvPr>
          <p:cNvGrpSpPr/>
          <p:nvPr/>
        </p:nvGrpSpPr>
        <p:grpSpPr>
          <a:xfrm>
            <a:off x="7881227" y="3525122"/>
            <a:ext cx="1706549" cy="573714"/>
            <a:chOff x="7614528" y="2473283"/>
            <a:chExt cx="1706549" cy="573714"/>
          </a:xfrm>
          <a:solidFill>
            <a:srgbClr val="C5E0B4"/>
          </a:solidFill>
        </p:grpSpPr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CDD79981-89C3-6A0C-9763-128D5B97B2BE}"/>
                </a:ext>
              </a:extLst>
            </p:cNvPr>
            <p:cNvSpPr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2F309C95-03A1-DA47-C4B0-262D00D07D9D}"/>
                </a:ext>
              </a:extLst>
            </p:cNvPr>
            <p:cNvSpPr txBox="1"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Evaluating</a:t>
              </a:r>
              <a:r>
                <a:rPr lang="en-US" sz="1500" b="1">
                  <a:solidFill>
                    <a:sysClr val="windowText" lastClr="000000"/>
                  </a:solidFill>
                  <a:latin typeface="Arial" panose="020B0604020202020204"/>
                </a:rPr>
                <a:t> </a:t>
              </a: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the</a:t>
              </a:r>
              <a:r>
                <a:rPr lang="en-US" sz="1500" b="1">
                  <a:solidFill>
                    <a:sysClr val="windowText" lastClr="000000"/>
                  </a:solidFill>
                  <a:latin typeface="Arial" panose="020B0604020202020204"/>
                </a:rPr>
                <a:t> </a:t>
              </a: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performance</a:t>
              </a:r>
            </a:p>
          </p:txBody>
        </p:sp>
      </p:grpSp>
      <p:cxnSp>
        <p:nvCxnSpPr>
          <p:cNvPr id="1163" name="Straight Connector 1162">
            <a:extLst>
              <a:ext uri="{FF2B5EF4-FFF2-40B4-BE49-F238E27FC236}">
                <a16:creationId xmlns:a16="http://schemas.microsoft.com/office/drawing/2014/main" id="{72868E66-1D41-918F-E34E-509197C54CB5}"/>
              </a:ext>
            </a:extLst>
          </p:cNvPr>
          <p:cNvCxnSpPr>
            <a:cxnSpLocks/>
          </p:cNvCxnSpPr>
          <p:nvPr/>
        </p:nvCxnSpPr>
        <p:spPr>
          <a:xfrm>
            <a:off x="7709114" y="3826949"/>
            <a:ext cx="0" cy="8291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4" name="Straight Connector 1163">
            <a:extLst>
              <a:ext uri="{FF2B5EF4-FFF2-40B4-BE49-F238E27FC236}">
                <a16:creationId xmlns:a16="http://schemas.microsoft.com/office/drawing/2014/main" id="{A9AF5F36-3E8B-590B-86DB-6BFDAD656A66}"/>
              </a:ext>
            </a:extLst>
          </p:cNvPr>
          <p:cNvCxnSpPr>
            <a:stCxn id="1144" idx="1"/>
          </p:cNvCxnSpPr>
          <p:nvPr/>
        </p:nvCxnSpPr>
        <p:spPr>
          <a:xfrm flipH="1">
            <a:off x="7709114" y="4656059"/>
            <a:ext cx="1467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5" name="Straight Connector 1164">
            <a:extLst>
              <a:ext uri="{FF2B5EF4-FFF2-40B4-BE49-F238E27FC236}">
                <a16:creationId xmlns:a16="http://schemas.microsoft.com/office/drawing/2014/main" id="{C8D8A7BC-8E10-FB02-0A28-492DD390AAD0}"/>
              </a:ext>
            </a:extLst>
          </p:cNvPr>
          <p:cNvCxnSpPr>
            <a:cxnSpLocks/>
            <a:stCxn id="1096" idx="2"/>
          </p:cNvCxnSpPr>
          <p:nvPr/>
        </p:nvCxnSpPr>
        <p:spPr>
          <a:xfrm>
            <a:off x="5763065" y="1589697"/>
            <a:ext cx="1" cy="162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Evaluation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9D1777-AD8B-E3C6-2635-FB953F52F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62" y="777649"/>
            <a:ext cx="9021134" cy="53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Gantt 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6FF10-9FC3-A4C3-D3C6-0D4C1B00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82" y="837078"/>
            <a:ext cx="10675679" cy="513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2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FC12C55-6E62-81C8-A649-6DDA5007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F8F3D4-9862-1D47-9CFE-39CD1CD5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33008"/>
            <a:ext cx="4564184" cy="605546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References</a:t>
            </a:r>
            <a:endParaRPr lang="en-US" sz="4500">
              <a:solidFill>
                <a:srgbClr val="000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F9CB1-7346-A433-E098-EE92286E5ACB}"/>
              </a:ext>
            </a:extLst>
          </p:cNvPr>
          <p:cNvSpPr txBox="1"/>
          <p:nvPr/>
        </p:nvSpPr>
        <p:spPr>
          <a:xfrm>
            <a:off x="675249" y="871562"/>
            <a:ext cx="11095836" cy="532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-40640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>
                <a:solidFill>
                  <a:srgbClr val="000000"/>
                </a:solidFill>
              </a:rPr>
              <a:t>[1] “</a:t>
            </a:r>
            <a:r>
              <a:rPr lang="en-US" err="1">
                <a:solidFill>
                  <a:srgbClr val="000000"/>
                </a:solidFill>
              </a:rPr>
              <a:t>Localised</a:t>
            </a:r>
            <a:r>
              <a:rPr lang="en-US">
                <a:solidFill>
                  <a:srgbClr val="000000"/>
                </a:solidFill>
              </a:rPr>
              <a:t> feature comparison between VGG-16 and ResNet-50. Although... | Download Scientific Diagram.” https://www.researchgate.net/figure/Localised-feature-comparison-between-VGG-16-and-ResNet-50-Although-both-models-extracted_fig6_328440990 (accessed May 11, 2023).</a:t>
            </a:r>
          </a:p>
          <a:p>
            <a:pPr marR="0" indent="-40640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>
                <a:solidFill>
                  <a:srgbClr val="000000"/>
                </a:solidFill>
              </a:rPr>
              <a:t>[2] “Accuracy and loss values for the VGG16 and ResNet50 models on the... | Download Scientific Diagram.” https://www.researchgate.net/figure/Accuracy-and-loss-values-for-the-VGG16-and-ResNet50-models-on-the-GAN-augmented-dataset_fig1_352142241 (accessed May 11, 2023).</a:t>
            </a: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[3] L. A. Wells and W. Chung, “Real-Time Computer Vision for Tree Stem Detection and Tracking,”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For. 2023, Vol. 14, Page 267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14, no. 2, p. 267, Jan. 2023,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 10.3390/F14020267.</a:t>
            </a:r>
            <a:r>
              <a:rPr lang="en-US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just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[4] C. W. Bac, J. Hemming, and E. J. Van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Henten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“Stem localization of sweet-pepper plants using the support wire as a visual cue,” </a:t>
            </a:r>
            <a:r>
              <a:rPr lang="en-US" b="0" i="1" u="none" strike="noStrike" err="1">
                <a:solidFill>
                  <a:srgbClr val="000000"/>
                </a:solidFill>
                <a:effectLst/>
              </a:rPr>
              <a:t>Comput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. Electron. Agric.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105, pp. 111–120, Jul. 2014,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 10.1016/J.COMPAG.2014.04.011.</a:t>
            </a:r>
            <a:r>
              <a:rPr lang="en-US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just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[5] R. P. Haff, D. C. Slaughter, and E. S. Jackson, “X-Ray Based Stem Detection in an Automatic Tomato Weeding System,”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Appl. Eng. Agric.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27, no. 5, pp. 803–810, 2011,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 10.13031/2013.39559.</a:t>
            </a:r>
            <a:r>
              <a:rPr lang="en-US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just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[6] W. Wang, C. Li, K. Wang, L. Tang, P. F.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Ndiluau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and Y. Cao, “Sugarcane stem node detection and localization for cutting using deep learning,”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Front. Plant Sci.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13, p. 5181, Dec. 2022,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 10.3389/FPLS.2022.1089961/BIBTEX.</a:t>
            </a:r>
            <a:endParaRPr lang="en-US" b="0" i="0">
              <a:solidFill>
                <a:srgbClr val="000000"/>
              </a:solidFill>
              <a:effectLst/>
            </a:endParaRPr>
          </a:p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3FA5A-9FA4-59E4-33B9-45D90A3AD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98072C-F082-B27F-F62D-8683D78DF2F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4233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87" y="2122063"/>
            <a:ext cx="5334000" cy="2613874"/>
          </a:xfrm>
        </p:spPr>
        <p:txBody>
          <a:bodyPr>
            <a:normAutofit/>
          </a:bodyPr>
          <a:lstStyle/>
          <a:p>
            <a:pPr rtl="0"/>
            <a:r>
              <a:rPr lang="en-US" b="1"/>
              <a:t>IT20011970</a:t>
            </a:r>
            <a:br>
              <a:rPr lang="en-US" b="1"/>
            </a:br>
            <a:r>
              <a:rPr lang="en-US" b="1" err="1"/>
              <a:t>Bamunusinghe</a:t>
            </a:r>
            <a:r>
              <a:rPr lang="en-US" b="1"/>
              <a:t> G.P</a:t>
            </a:r>
            <a:br>
              <a:rPr lang="en-US" b="1"/>
            </a:br>
            <a:br>
              <a:rPr lang="en-US"/>
            </a:br>
            <a:r>
              <a:rPr lang="en-US" sz="3600" b="1"/>
              <a:t>Software Engineering</a:t>
            </a:r>
            <a:endParaRPr lang="en-US" sz="3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7A5116-EB84-FD68-47F4-2E346180980C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C1C0D5-DD18-46F3-7519-799DA90DE4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241184"/>
              </p:ext>
            </p:extLst>
          </p:nvPr>
        </p:nvGraphicFramePr>
        <p:xfrm>
          <a:off x="6449824" y="1352337"/>
          <a:ext cx="4762946" cy="4141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4757157-4C85-D799-454D-E5BA46692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62F043D-74AF-A822-38DD-DE867013D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3D9CA1-D6EE-2FA1-CE9A-7D11BEAE7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6" name="Picture 5" descr="Graphical user interface, application">
            <a:extLst>
              <a:ext uri="{FF2B5EF4-FFF2-40B4-BE49-F238E27FC236}">
                <a16:creationId xmlns:a16="http://schemas.microsoft.com/office/drawing/2014/main" id="{C8BEC4F4-7E18-F42C-93AD-9570E11C7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2" y="1797563"/>
            <a:ext cx="5991533" cy="2889494"/>
          </a:xfrm>
          <a:prstGeom prst="rect">
            <a:avLst/>
          </a:prstGeom>
        </p:spPr>
      </p:pic>
      <p:pic>
        <p:nvPicPr>
          <p:cNvPr id="5" name="Picture 4" descr="A picture containing wheel, auto part, tire, automotive tire&#10;&#10;Description automatically generated">
            <a:extLst>
              <a:ext uri="{FF2B5EF4-FFF2-40B4-BE49-F238E27FC236}">
                <a16:creationId xmlns:a16="http://schemas.microsoft.com/office/drawing/2014/main" id="{9013EE88-8787-2791-64C5-9EECE891F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00" y="1959315"/>
            <a:ext cx="5219524" cy="293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2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23BEBA6-6F47-7B8F-AC15-490995787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45DB-AF7E-67CA-969F-99CBDAA9A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255" y="2478760"/>
            <a:ext cx="6656374" cy="10103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>
                <a:solidFill>
                  <a:srgbClr val="000060"/>
                </a:solidFill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40AD1-128F-D607-849E-B633648D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5" name="Picture 4" descr="Cartoon robot hand hi-res stock photography and images - Alamy">
            <a:extLst>
              <a:ext uri="{FF2B5EF4-FFF2-40B4-BE49-F238E27FC236}">
                <a16:creationId xmlns:a16="http://schemas.microsoft.com/office/drawing/2014/main" id="{98EC19C9-3FEA-E791-5FBF-145E9F2F5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7778" r="15545" b="12222"/>
          <a:stretch/>
        </p:blipFill>
        <p:spPr bwMode="auto">
          <a:xfrm>
            <a:off x="8763000" y="3285673"/>
            <a:ext cx="2133600" cy="260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0CA0EA-66F6-33CC-886F-62FD0675E623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91887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B56A518-E814-E537-E354-ABADB3E2B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BE66ED-24D2-C473-39FB-F1C58F85F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C85865-8BF4-7DCF-3D1D-D96EB5F1EEF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A4FFF-DD1B-6303-8850-44EDE889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33008"/>
            <a:ext cx="4564184" cy="605546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Background</a:t>
            </a:r>
            <a:endParaRPr lang="en-US" sz="4500">
              <a:solidFill>
                <a:srgbClr val="000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EE890-0273-0975-0C99-D64699DDCF41}"/>
              </a:ext>
            </a:extLst>
          </p:cNvPr>
          <p:cNvSpPr txBox="1"/>
          <p:nvPr/>
        </p:nvSpPr>
        <p:spPr>
          <a:xfrm>
            <a:off x="533020" y="871562"/>
            <a:ext cx="11016555" cy="5021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/>
              <a:t>The movement of the robot arm and the liquid nozzles must be precisely controlled to ensure the accuracy and efficiency of the application.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The velocity of the robot affects the movement of the </a:t>
            </a:r>
            <a:r>
              <a:rPr lang="en-GB" sz="2400">
                <a:ea typeface="+mn-lt"/>
                <a:cs typeface="+mn-lt"/>
              </a:rPr>
              <a:t>robotic arm’s </a:t>
            </a:r>
            <a:r>
              <a:rPr lang="en-US" sz="2400">
                <a:ea typeface="+mn-lt"/>
                <a:cs typeface="+mn-lt"/>
              </a:rPr>
              <a:t>movement of the liquid nozzles, and this must be taken into account in the control system.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PID control is a widely used method for fine-tuning the movement of robotic arms[5], including the movement of liquid nozzles in liquid sprayer systems. 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Regulating water pressure is also important to ensure consistent application, and detecting and responding to water blockages can prevent damage to crops and the environment.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363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EB85BC4-029B-8C56-B06D-1B3715383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9970CB-9B21-D349-A348-36B03E10B30D}"/>
              </a:ext>
            </a:extLst>
          </p:cNvPr>
          <p:cNvSpPr txBox="1"/>
          <p:nvPr/>
        </p:nvSpPr>
        <p:spPr>
          <a:xfrm>
            <a:off x="2148840" y="14068"/>
            <a:ext cx="3429234" cy="7168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</a:rPr>
              <a:t>Research 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280FB-B09F-933A-6D75-55935AA71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5AB24B-6D23-7DCE-74F6-A6A0C9E06F0F}"/>
              </a:ext>
            </a:extLst>
          </p:cNvPr>
          <p:cNvSpPr txBox="1"/>
          <p:nvPr/>
        </p:nvSpPr>
        <p:spPr>
          <a:xfrm>
            <a:off x="766038" y="1382447"/>
            <a:ext cx="10826090" cy="45132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400">
                <a:ea typeface="+mn-lt"/>
                <a:cs typeface="+mn-lt"/>
              </a:rPr>
              <a:t>Most of spraying systems waste lots of water and efficiency is low [9].</a:t>
            </a:r>
            <a:endParaRPr lang="en-US"/>
          </a:p>
          <a:p>
            <a:pPr marL="342900" indent="-342900" algn="just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400">
                <a:ea typeface="+mn-lt"/>
                <a:cs typeface="+mn-lt"/>
              </a:rPr>
              <a:t>There is no specific system to detect root and water them accurately.</a:t>
            </a:r>
            <a:endParaRPr lang="en-US" sz="2400">
              <a:cs typeface="Times New Roman"/>
            </a:endParaRPr>
          </a:p>
          <a:p>
            <a:pPr marL="228600" indent="-228600" algn="just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400">
                <a:ea typeface="+mn-lt"/>
                <a:cs typeface="+mn-lt"/>
              </a:rPr>
              <a:t> There is no specific system to validate water spraying path.</a:t>
            </a:r>
            <a:endParaRPr lang="en-US" sz="2400"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400">
                <a:ea typeface="+mn-lt"/>
                <a:cs typeface="+mn-lt"/>
              </a:rPr>
              <a:t>For tea plants, misting fertilizer is not recommended. </a:t>
            </a:r>
            <a:endParaRPr lang="en-US" sz="2400">
              <a:cs typeface="Calibri"/>
            </a:endParaRPr>
          </a:p>
          <a:p>
            <a:pPr marL="342900" indent="-342900" algn="just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400">
                <a:ea typeface="+mn-lt"/>
                <a:cs typeface="+mn-lt"/>
              </a:rPr>
              <a:t>Most of the systems do not have stabilizing water spraying nozzles.</a:t>
            </a:r>
            <a:endParaRPr lang="en-US" sz="2400">
              <a:cs typeface="Calibri"/>
            </a:endParaRPr>
          </a:p>
          <a:p>
            <a:pPr marL="228600" indent="-228600" algn="just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endParaRPr lang="en-US" sz="2400"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E63EC7-999C-7304-E617-573507621AE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6980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D5B244D-1888-CC7A-7B58-603D0BB88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A597D-C6E4-43EE-876D-69EBBB73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5140569" cy="814111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E6EED-AC5F-C5DA-6722-5CB8C51FCE52}"/>
              </a:ext>
            </a:extLst>
          </p:cNvPr>
          <p:cNvSpPr txBox="1"/>
          <p:nvPr/>
        </p:nvSpPr>
        <p:spPr>
          <a:xfrm>
            <a:off x="1477108" y="1703163"/>
            <a:ext cx="8706090" cy="14933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3200">
                <a:ea typeface="+mj-ea"/>
                <a:cs typeface="+mj-cs"/>
              </a:rPr>
              <a:t>How to water the plants precisely according to the coordinates with the relative velocity of the robot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83E37-3E51-44CF-D304-139E395A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7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158183FB-B88F-1E3C-70AE-C6ED76B6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8" y="3908234"/>
            <a:ext cx="2279227" cy="170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CD65D9-BC94-8DD8-9513-0E3D8210662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40884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80CC4C5-D23E-9867-8A18-80C01B5B1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C8C0D-73E5-6DC7-DE29-12FC477D6529}"/>
              </a:ext>
            </a:extLst>
          </p:cNvPr>
          <p:cNvSpPr txBox="1">
            <a:spLocks/>
          </p:cNvSpPr>
          <p:nvPr/>
        </p:nvSpPr>
        <p:spPr>
          <a:xfrm>
            <a:off x="3364824" y="2741268"/>
            <a:ext cx="4873283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OBJECTIVES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660ADE-CACF-7059-98C1-340AB4DA2722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1FD49-F5AC-E424-31ED-F762CBBC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01220-DD97-6C77-0222-4C76AC113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3" name="Picture 2" descr="A picture containing text">
            <a:extLst>
              <a:ext uri="{FF2B5EF4-FFF2-40B4-BE49-F238E27FC236}">
                <a16:creationId xmlns:a16="http://schemas.microsoft.com/office/drawing/2014/main" id="{A10552CD-F7D7-0847-F2C4-58A3E996C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C45F3E-D0C5-394E-9A0C-A77FED27FCF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TMP-23-044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ACE231-8438-5E7B-1962-DB694010F2D5}"/>
              </a:ext>
            </a:extLst>
          </p:cNvPr>
          <p:cNvSpPr txBox="1">
            <a:spLocks/>
          </p:cNvSpPr>
          <p:nvPr/>
        </p:nvSpPr>
        <p:spPr>
          <a:xfrm>
            <a:off x="2296001" y="75303"/>
            <a:ext cx="6514512" cy="10112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BD988E-D4EC-5A36-37F8-1B3A8EDAE6FA}"/>
              </a:ext>
            </a:extLst>
          </p:cNvPr>
          <p:cNvSpPr txBox="1">
            <a:spLocks/>
          </p:cNvSpPr>
          <p:nvPr/>
        </p:nvSpPr>
        <p:spPr>
          <a:xfrm>
            <a:off x="450166" y="1043489"/>
            <a:ext cx="11563643" cy="48508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Main Objective</a:t>
            </a:r>
          </a:p>
          <a:p>
            <a:pPr marL="0" indent="0">
              <a:buNone/>
            </a:pPr>
            <a:r>
              <a:rPr lang="en-US">
                <a:cs typeface="Times New Roman" panose="02020603050405020304" pitchFamily="18" charset="0"/>
              </a:rPr>
              <a:t>To Develop the liquid nozzles controller of the </a:t>
            </a:r>
            <a:r>
              <a:rPr lang="en-US" err="1">
                <a:cs typeface="Times New Roman" panose="02020603050405020304" pitchFamily="18" charset="0"/>
              </a:rPr>
              <a:t>TeaBot</a:t>
            </a:r>
            <a:r>
              <a:rPr lang="en-US">
                <a:cs typeface="Times New Roman" panose="02020603050405020304" pitchFamily="18" charset="0"/>
              </a:rPr>
              <a:t> to liquid fertilize the tea plants more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r>
              <a:rPr lang="en-US"/>
              <a:t> Sub-Objectives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>
                <a:cs typeface="Times New Roman"/>
              </a:rPr>
              <a:t>Develop the motor controlling for the nozzles with PID controls</a:t>
            </a:r>
            <a:r>
              <a:rPr lang="en-US" sz="280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00"/>
                </a:solidFill>
              </a:rPr>
              <a:t>M</a:t>
            </a:r>
            <a:r>
              <a:rPr lang="en-US" sz="2800" b="0" i="0" u="none" strike="noStrike" baseline="0">
                <a:solidFill>
                  <a:srgbClr val="000000"/>
                </a:solidFill>
              </a:rPr>
              <a:t>ove the liquid nozzles to the exact spot with the </a:t>
            </a:r>
            <a:r>
              <a:rPr lang="en-US" sz="2800">
                <a:solidFill>
                  <a:srgbClr val="000000"/>
                </a:solidFill>
              </a:rPr>
              <a:t>given coordinates by the controller</a:t>
            </a:r>
            <a:r>
              <a:rPr lang="en-US" sz="280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>
                <a:cs typeface="Times New Roman"/>
              </a:rPr>
              <a:t>Develop the nozzle movements with the given coordinates by computer vision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/>
              <a:t>To move the nozzles with the relative velocity of the robot.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/>
              <a:t>To regulate water pressure and, if water blocks occur, have the system turn itself off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7616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System Overview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</a:t>
            </a:r>
            <a:endParaRPr lang="en-US" sz="2000">
              <a:solidFill>
                <a:srgbClr val="000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36766-F85B-E350-DB7C-7023AE581F2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7911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66B7289-4B76-1EFA-7A28-1581F22B6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21914-2039-F2F9-A3FC-1136FC8B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186" y="81964"/>
            <a:ext cx="8775140" cy="590969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3" name="image4.jpeg" descr="Diagram, map  Description automatically generated">
            <a:extLst>
              <a:ext uri="{FF2B5EF4-FFF2-40B4-BE49-F238E27FC236}">
                <a16:creationId xmlns:a16="http://schemas.microsoft.com/office/drawing/2014/main" id="{14283F9C-3923-4D02-3E82-0B5C29EE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623" y="672933"/>
            <a:ext cx="4096558" cy="5805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CBC0D1-D6FF-5AC0-C132-978E7B928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68A91F-1F65-C498-B575-E3539F7AB53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98711E1-C279-0DFD-9AAB-481907E9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22" y="1047630"/>
            <a:ext cx="5175573" cy="476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7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9" descr="A picture containing text&#10;&#10;Description automatically generated">
            <a:extLst>
              <a:ext uri="{FF2B5EF4-FFF2-40B4-BE49-F238E27FC236}">
                <a16:creationId xmlns:a16="http://schemas.microsoft.com/office/drawing/2014/main" id="{AA34D1D0-58A5-034A-2EBB-666CA5D79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" y="-8775"/>
            <a:ext cx="12196118" cy="6855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9B733-C1F4-E008-EE74-3416672F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D69069-3FFF-4D98-0BC8-5344D4E26503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B8381-DDEC-5048-F28B-BDEB34750FB8}"/>
              </a:ext>
            </a:extLst>
          </p:cNvPr>
          <p:cNvSpPr txBox="1">
            <a:spLocks/>
          </p:cNvSpPr>
          <p:nvPr/>
        </p:nvSpPr>
        <p:spPr>
          <a:xfrm>
            <a:off x="2306077" y="160047"/>
            <a:ext cx="3804474" cy="533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Technologies</a:t>
            </a:r>
          </a:p>
        </p:txBody>
      </p:sp>
      <p:graphicFrame>
        <p:nvGraphicFramePr>
          <p:cNvPr id="843" name="Diagram 842">
            <a:extLst>
              <a:ext uri="{FF2B5EF4-FFF2-40B4-BE49-F238E27FC236}">
                <a16:creationId xmlns:a16="http://schemas.microsoft.com/office/drawing/2014/main" id="{F58A292E-8786-97A1-6968-4989891BB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318363"/>
              </p:ext>
            </p:extLst>
          </p:nvPr>
        </p:nvGraphicFramePr>
        <p:xfrm>
          <a:off x="6827170" y="1639905"/>
          <a:ext cx="5045272" cy="357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A5B1278-A01C-CFC5-76E6-2CCCCA0660CA}"/>
              </a:ext>
            </a:extLst>
          </p:cNvPr>
          <p:cNvGrpSpPr/>
          <p:nvPr/>
        </p:nvGrpSpPr>
        <p:grpSpPr>
          <a:xfrm>
            <a:off x="1153016" y="1210778"/>
            <a:ext cx="4575534" cy="4931858"/>
            <a:chOff x="576241" y="1210778"/>
            <a:chExt cx="4575534" cy="49318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2DB8AB-ED85-F531-1BE6-3CB24E1D9375}"/>
                </a:ext>
              </a:extLst>
            </p:cNvPr>
            <p:cNvGrpSpPr/>
            <p:nvPr/>
          </p:nvGrpSpPr>
          <p:grpSpPr>
            <a:xfrm>
              <a:off x="576241" y="1210778"/>
              <a:ext cx="4575534" cy="4931858"/>
              <a:chOff x="576241" y="1210778"/>
              <a:chExt cx="4575534" cy="493185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DF21262-2242-429E-6A62-1221B396F159}"/>
                  </a:ext>
                </a:extLst>
              </p:cNvPr>
              <p:cNvGrpSpPr/>
              <p:nvPr/>
            </p:nvGrpSpPr>
            <p:grpSpPr>
              <a:xfrm>
                <a:off x="619414" y="1210778"/>
                <a:ext cx="4532361" cy="4931858"/>
                <a:chOff x="530917" y="963071"/>
                <a:chExt cx="4532361" cy="4931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C096F37-2AEF-AA07-BBE2-B84AE1098C82}"/>
                    </a:ext>
                  </a:extLst>
                </p:cNvPr>
                <p:cNvGrpSpPr/>
                <p:nvPr/>
              </p:nvGrpSpPr>
              <p:grpSpPr>
                <a:xfrm>
                  <a:off x="530917" y="963071"/>
                  <a:ext cx="4532361" cy="4931858"/>
                  <a:chOff x="757090" y="1232603"/>
                  <a:chExt cx="4532361" cy="4931858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99EA2889-BD1C-28A4-AF59-022DBCCAD453}"/>
                      </a:ext>
                    </a:extLst>
                  </p:cNvPr>
                  <p:cNvCxnSpPr>
                    <a:cxnSpLocks/>
                    <a:stCxn id="18" idx="6"/>
                    <a:endCxn id="21" idx="2"/>
                  </p:cNvCxnSpPr>
                  <p:nvPr/>
                </p:nvCxnSpPr>
                <p:spPr>
                  <a:xfrm flipV="1">
                    <a:off x="1859502" y="3681058"/>
                    <a:ext cx="1410792" cy="2000889"/>
                  </a:xfrm>
                  <a:prstGeom prst="line">
                    <a:avLst/>
                  </a:prstGeom>
                  <a:ln w="38100">
                    <a:solidFill>
                      <a:srgbClr val="20386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7F0422D4-9B0E-6868-D00C-08B92EF53EF4}"/>
                      </a:ext>
                    </a:extLst>
                  </p:cNvPr>
                  <p:cNvGrpSpPr/>
                  <p:nvPr/>
                </p:nvGrpSpPr>
                <p:grpSpPr>
                  <a:xfrm>
                    <a:off x="797291" y="1232603"/>
                    <a:ext cx="1007631" cy="999519"/>
                    <a:chOff x="3871582" y="1276015"/>
                    <a:chExt cx="1439885" cy="1417100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328BF666-85F1-2E50-4D49-9110C36C4E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871582" y="1638711"/>
                      <a:ext cx="1439885" cy="7199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0354609F-7114-EEF9-4E0F-0A836A429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1582" y="1276015"/>
                      <a:ext cx="1417100" cy="1417100"/>
                    </a:xfrm>
                    <a:prstGeom prst="ellipse">
                      <a:avLst/>
                    </a:prstGeom>
                    <a:noFill/>
                    <a:ln w="762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3200"/>
                    </a:p>
                  </p:txBody>
                </p:sp>
              </p:grp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1B180452-6532-3017-DF82-4DC1C33DCD60}"/>
                      </a:ext>
                    </a:extLst>
                  </p:cNvPr>
                  <p:cNvSpPr/>
                  <p:nvPr/>
                </p:nvSpPr>
                <p:spPr>
                  <a:xfrm>
                    <a:off x="757090" y="3845475"/>
                    <a:ext cx="967616" cy="1014518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A1AEFA7C-85E2-E205-FE92-DB28007AF316}"/>
                      </a:ext>
                    </a:extLst>
                  </p:cNvPr>
                  <p:cNvSpPr/>
                  <p:nvPr/>
                </p:nvSpPr>
                <p:spPr>
                  <a:xfrm>
                    <a:off x="837698" y="5199432"/>
                    <a:ext cx="1021804" cy="965029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D9E96E3B-AB72-F49D-E518-C6BDAA4AFEE6}"/>
                      </a:ext>
                    </a:extLst>
                  </p:cNvPr>
                  <p:cNvCxnSpPr>
                    <a:cxnSpLocks/>
                    <a:stCxn id="23" idx="6"/>
                  </p:cNvCxnSpPr>
                  <p:nvPr/>
                </p:nvCxnSpPr>
                <p:spPr>
                  <a:xfrm>
                    <a:off x="1788977" y="1732363"/>
                    <a:ext cx="1478679" cy="187992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E2F479E3-0C2A-3E3E-B2DC-D58759A9CCCF}"/>
                      </a:ext>
                    </a:extLst>
                  </p:cNvPr>
                  <p:cNvCxnSpPr>
                    <a:cxnSpLocks/>
                    <a:stCxn id="17" idx="6"/>
                    <a:endCxn id="21" idx="2"/>
                  </p:cNvCxnSpPr>
                  <p:nvPr/>
                </p:nvCxnSpPr>
                <p:spPr>
                  <a:xfrm flipV="1">
                    <a:off x="1724706" y="3681058"/>
                    <a:ext cx="1545588" cy="671676"/>
                  </a:xfrm>
                  <a:prstGeom prst="line">
                    <a:avLst/>
                  </a:prstGeom>
                  <a:ln w="38100">
                    <a:solidFill>
                      <a:srgbClr val="2E75B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AD9AC1F2-B7A2-8828-0120-66DD008B1704}"/>
                      </a:ext>
                    </a:extLst>
                  </p:cNvPr>
                  <p:cNvSpPr/>
                  <p:nvPr/>
                </p:nvSpPr>
                <p:spPr>
                  <a:xfrm>
                    <a:off x="3270294" y="2782255"/>
                    <a:ext cx="2019157" cy="179760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54E3FD5-75BA-082E-718B-16643651B7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5613" y="5227935"/>
                  <a:ext cx="683323" cy="368957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Logo&#10;&#10;Description automatically generated">
                <a:extLst>
                  <a:ext uri="{FF2B5EF4-FFF2-40B4-BE49-F238E27FC236}">
                    <a16:creationId xmlns:a16="http://schemas.microsoft.com/office/drawing/2014/main" id="{12B45BBE-3ECC-205C-A4A5-5CA236DA3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4458" y="2894248"/>
                <a:ext cx="1371600" cy="1342913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62A1F6A-45EC-FF85-70E3-BCB5E1854810}"/>
                  </a:ext>
                </a:extLst>
              </p:cNvPr>
              <p:cNvSpPr/>
              <p:nvPr/>
            </p:nvSpPr>
            <p:spPr>
              <a:xfrm>
                <a:off x="576241" y="2466116"/>
                <a:ext cx="967616" cy="1014518"/>
              </a:xfrm>
              <a:prstGeom prst="ellipse">
                <a:avLst/>
              </a:pr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4305782-6316-86DA-227F-E515B3C6947E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>
                <a:off x="1540863" y="3116414"/>
                <a:ext cx="1591755" cy="542819"/>
              </a:xfrm>
              <a:prstGeom prst="line">
                <a:avLst/>
              </a:prstGeom>
              <a:ln w="38100">
                <a:solidFill>
                  <a:srgbClr val="5482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DE8DF83A-4ACE-4FAC-3400-B4CD045EF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8407" y="2664566"/>
              <a:ext cx="567717" cy="565432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2FC87B91-74A6-FFCC-D88E-2CDE4E1B3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539" y="4076696"/>
              <a:ext cx="503367" cy="513263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1577C1AB-E366-A96B-D1AA-67E93BE38867}"/>
              </a:ext>
            </a:extLst>
          </p:cNvPr>
          <p:cNvSpPr/>
          <p:nvPr/>
        </p:nvSpPr>
        <p:spPr>
          <a:xfrm>
            <a:off x="2913515" y="745294"/>
            <a:ext cx="1021804" cy="10868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A212A5-2EE4-6203-3448-E01608DAB55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486950" y="1797461"/>
            <a:ext cx="222443" cy="18617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842AF1B-5352-6948-35EC-84217D3109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8915" y="1150226"/>
            <a:ext cx="887965" cy="25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43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0D5B4D9A-EED3-1FF2-47D8-2E449D50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7805C-101E-E479-534A-8C6814CC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24188"/>
            <a:ext cx="3444362" cy="68157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36D7F-C261-C8CB-1022-02D2351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DF8941-0B2F-BD04-17D9-26E7E5E1B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470260"/>
              </p:ext>
            </p:extLst>
          </p:nvPr>
        </p:nvGraphicFramePr>
        <p:xfrm>
          <a:off x="490024" y="1691628"/>
          <a:ext cx="11211951" cy="347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EBBFD02-15B8-FE53-0E45-A4981EC3ADC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10254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21D2B-C5F2-09AF-1F61-261B14AC1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423345C-03E7-3D07-CC32-0386CFEA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machine, toy, electronics, electrical wiring&#10;&#10;Description automatically generated">
            <a:extLst>
              <a:ext uri="{FF2B5EF4-FFF2-40B4-BE49-F238E27FC236}">
                <a16:creationId xmlns:a16="http://schemas.microsoft.com/office/drawing/2014/main" id="{94A14F33-9C11-0790-3595-AF5900AE8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396" y="1057275"/>
            <a:ext cx="5326279" cy="4629150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8D00AC-4277-15B5-927A-C2FD5A4AB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828800"/>
            <a:ext cx="6401603" cy="33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">
            <a:extLst>
              <a:ext uri="{FF2B5EF4-FFF2-40B4-BE49-F238E27FC236}">
                <a16:creationId xmlns:a16="http://schemas.microsoft.com/office/drawing/2014/main" id="{249C35D4-33F4-1754-86CE-86CC27992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64C89F-F2CB-83A3-0C84-17F35DB3E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FDD32-EAD2-B3CE-DD20-A9B32A69A64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TMP-23-044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796902-323A-A43A-CAB3-EA6360684AB0}"/>
              </a:ext>
            </a:extLst>
          </p:cNvPr>
          <p:cNvGrpSpPr/>
          <p:nvPr/>
        </p:nvGrpSpPr>
        <p:grpSpPr>
          <a:xfrm>
            <a:off x="2172861" y="838277"/>
            <a:ext cx="6852038" cy="4825547"/>
            <a:chOff x="2838153" y="1216405"/>
            <a:chExt cx="6852038" cy="465569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E3C7F5-5970-A70C-75ED-23BBD4E19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42675" y="1749909"/>
              <a:ext cx="0" cy="3134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Straight Connector 9">
              <a:extLst>
                <a:ext uri="{FF2B5EF4-FFF2-40B4-BE49-F238E27FC236}">
                  <a16:creationId xmlns:a16="http://schemas.microsoft.com/office/drawing/2014/main" id="{52E2ED09-C245-B9B3-FB46-D550EC0F3FBF}"/>
                </a:ext>
              </a:extLst>
            </p:cNvPr>
            <p:cNvSpPr/>
            <p:nvPr/>
          </p:nvSpPr>
          <p:spPr>
            <a:xfrm>
              <a:off x="7811527" y="2656542"/>
              <a:ext cx="172114" cy="215716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57168"/>
                  </a:lnTo>
                  <a:lnTo>
                    <a:pt x="172114" y="215716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19" name="Straight Connector 10">
              <a:extLst>
                <a:ext uri="{FF2B5EF4-FFF2-40B4-BE49-F238E27FC236}">
                  <a16:creationId xmlns:a16="http://schemas.microsoft.com/office/drawing/2014/main" id="{354B8054-B8C5-A2D2-9F09-F3B4EBCF5C94}"/>
                </a:ext>
              </a:extLst>
            </p:cNvPr>
            <p:cNvSpPr/>
            <p:nvPr/>
          </p:nvSpPr>
          <p:spPr>
            <a:xfrm>
              <a:off x="7811527" y="2656542"/>
              <a:ext cx="172114" cy="1342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42493"/>
                  </a:lnTo>
                  <a:lnTo>
                    <a:pt x="172114" y="134249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20" name="Straight Connector 11">
              <a:extLst>
                <a:ext uri="{FF2B5EF4-FFF2-40B4-BE49-F238E27FC236}">
                  <a16:creationId xmlns:a16="http://schemas.microsoft.com/office/drawing/2014/main" id="{0420EC2A-1A1A-14EA-14A4-AD21075902C1}"/>
                </a:ext>
              </a:extLst>
            </p:cNvPr>
            <p:cNvSpPr/>
            <p:nvPr/>
          </p:nvSpPr>
          <p:spPr>
            <a:xfrm>
              <a:off x="7811527" y="2656542"/>
              <a:ext cx="172114" cy="5278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27817"/>
                  </a:lnTo>
                  <a:lnTo>
                    <a:pt x="172114" y="5278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21" name="Straight Connector 13">
              <a:extLst>
                <a:ext uri="{FF2B5EF4-FFF2-40B4-BE49-F238E27FC236}">
                  <a16:creationId xmlns:a16="http://schemas.microsoft.com/office/drawing/2014/main" id="{25220BE4-44B9-BA2E-87F4-45446A997EE6}"/>
                </a:ext>
              </a:extLst>
            </p:cNvPr>
            <p:cNvSpPr/>
            <p:nvPr/>
          </p:nvSpPr>
          <p:spPr>
            <a:xfrm>
              <a:off x="5297795" y="2642107"/>
              <a:ext cx="172114" cy="215716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57168"/>
                  </a:lnTo>
                  <a:lnTo>
                    <a:pt x="172114" y="215716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22" name="Straight Connector 14">
              <a:extLst>
                <a:ext uri="{FF2B5EF4-FFF2-40B4-BE49-F238E27FC236}">
                  <a16:creationId xmlns:a16="http://schemas.microsoft.com/office/drawing/2014/main" id="{14AD5D3B-1E28-CDD5-6465-45FC942153BA}"/>
                </a:ext>
              </a:extLst>
            </p:cNvPr>
            <p:cNvSpPr/>
            <p:nvPr/>
          </p:nvSpPr>
          <p:spPr>
            <a:xfrm>
              <a:off x="5297795" y="2642107"/>
              <a:ext cx="172114" cy="1342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42493"/>
                  </a:lnTo>
                  <a:lnTo>
                    <a:pt x="172114" y="134249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23" name="Straight Connector 15">
              <a:extLst>
                <a:ext uri="{FF2B5EF4-FFF2-40B4-BE49-F238E27FC236}">
                  <a16:creationId xmlns:a16="http://schemas.microsoft.com/office/drawing/2014/main" id="{74E2350A-B6DE-F84E-8D57-065F581C2F4D}"/>
                </a:ext>
              </a:extLst>
            </p:cNvPr>
            <p:cNvSpPr/>
            <p:nvPr/>
          </p:nvSpPr>
          <p:spPr>
            <a:xfrm>
              <a:off x="5297795" y="2642107"/>
              <a:ext cx="172114" cy="5278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27817"/>
                  </a:lnTo>
                  <a:lnTo>
                    <a:pt x="172114" y="5278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24" name="Straight Connector 17">
              <a:extLst>
                <a:ext uri="{FF2B5EF4-FFF2-40B4-BE49-F238E27FC236}">
                  <a16:creationId xmlns:a16="http://schemas.microsoft.com/office/drawing/2014/main" id="{1B15979C-0F6F-4538-B3E3-E6DA1F4FE282}"/>
                </a:ext>
              </a:extLst>
            </p:cNvPr>
            <p:cNvSpPr/>
            <p:nvPr/>
          </p:nvSpPr>
          <p:spPr>
            <a:xfrm>
              <a:off x="2952895" y="2630719"/>
              <a:ext cx="107422" cy="29545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954528"/>
                  </a:lnTo>
                  <a:lnTo>
                    <a:pt x="107422" y="295452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25" name="Straight Connector 18">
              <a:extLst>
                <a:ext uri="{FF2B5EF4-FFF2-40B4-BE49-F238E27FC236}">
                  <a16:creationId xmlns:a16="http://schemas.microsoft.com/office/drawing/2014/main" id="{B12559F3-6ACC-F3AD-87F6-E50A1172FB3D}"/>
                </a:ext>
              </a:extLst>
            </p:cNvPr>
            <p:cNvSpPr/>
            <p:nvPr/>
          </p:nvSpPr>
          <p:spPr>
            <a:xfrm>
              <a:off x="2952895" y="2630719"/>
              <a:ext cx="107422" cy="21398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39853"/>
                  </a:lnTo>
                  <a:lnTo>
                    <a:pt x="107422" y="213985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26" name="Straight Connector 19">
              <a:extLst>
                <a:ext uri="{FF2B5EF4-FFF2-40B4-BE49-F238E27FC236}">
                  <a16:creationId xmlns:a16="http://schemas.microsoft.com/office/drawing/2014/main" id="{FC583D14-A1EC-32AD-A284-3B2B1D290016}"/>
                </a:ext>
              </a:extLst>
            </p:cNvPr>
            <p:cNvSpPr/>
            <p:nvPr/>
          </p:nvSpPr>
          <p:spPr>
            <a:xfrm>
              <a:off x="2952895" y="2630719"/>
              <a:ext cx="107422" cy="132517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178"/>
                  </a:lnTo>
                  <a:lnTo>
                    <a:pt x="107422" y="132517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27" name="Straight Connector 20">
              <a:extLst>
                <a:ext uri="{FF2B5EF4-FFF2-40B4-BE49-F238E27FC236}">
                  <a16:creationId xmlns:a16="http://schemas.microsoft.com/office/drawing/2014/main" id="{C818D36D-39BA-A3D8-0E3A-1B7E400E82A8}"/>
                </a:ext>
              </a:extLst>
            </p:cNvPr>
            <p:cNvSpPr/>
            <p:nvPr/>
          </p:nvSpPr>
          <p:spPr>
            <a:xfrm>
              <a:off x="2952895" y="2630719"/>
              <a:ext cx="107422" cy="51050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10503"/>
                  </a:lnTo>
                  <a:lnTo>
                    <a:pt x="107422" y="51050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068FBD9-0322-B588-D318-16EEBBE8BE68}"/>
                </a:ext>
              </a:extLst>
            </p:cNvPr>
            <p:cNvGrpSpPr/>
            <p:nvPr/>
          </p:nvGrpSpPr>
          <p:grpSpPr>
            <a:xfrm>
              <a:off x="4654459" y="1216405"/>
              <a:ext cx="1973418" cy="573714"/>
              <a:chOff x="4410170" y="76737"/>
              <a:chExt cx="1973418" cy="57371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A6D5061-D895-D6E3-8BBA-68CBD69ABB85}"/>
                  </a:ext>
                </a:extLst>
              </p:cNvPr>
              <p:cNvSpPr/>
              <p:nvPr/>
            </p:nvSpPr>
            <p:spPr>
              <a:xfrm>
                <a:off x="4410170" y="76737"/>
                <a:ext cx="1973418" cy="573714"/>
              </a:xfrm>
              <a:prstGeom prst="rect">
                <a:avLst/>
              </a:prstGeom>
              <a:solidFill>
                <a:srgbClr val="00006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5C1D23-66B6-BAEB-1DC4-5082BB70D7CB}"/>
                  </a:ext>
                </a:extLst>
              </p:cNvPr>
              <p:cNvSpPr txBox="1"/>
              <p:nvPr/>
            </p:nvSpPr>
            <p:spPr>
              <a:xfrm>
                <a:off x="4410170" y="76737"/>
                <a:ext cx="1973418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/>
                <a:r>
                  <a:rPr lang="en-US" sz="1600" b="1">
                    <a:solidFill>
                      <a:prstClr val="white"/>
                    </a:solidFill>
                    <a:latin typeface="Arial" panose="020B0604020202020204"/>
                  </a:rPr>
                  <a:t>Liquid Sprayer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C497264-ECDB-7571-24FC-ABAA427A3E2B}"/>
                </a:ext>
              </a:extLst>
            </p:cNvPr>
            <p:cNvGrpSpPr/>
            <p:nvPr/>
          </p:nvGrpSpPr>
          <p:grpSpPr>
            <a:xfrm>
              <a:off x="2838153" y="2057004"/>
              <a:ext cx="1147429" cy="573714"/>
              <a:chOff x="0" y="832544"/>
              <a:chExt cx="1147429" cy="573714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D33B7CB-989A-7AAF-D045-A3FFB371E6FE}"/>
                  </a:ext>
                </a:extLst>
              </p:cNvPr>
              <p:cNvSpPr/>
              <p:nvPr/>
            </p:nvSpPr>
            <p:spPr>
              <a:xfrm>
                <a:off x="0" y="832544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AEBF6F-9E35-2EC8-0288-A022C7906ECB}"/>
                  </a:ext>
                </a:extLst>
              </p:cNvPr>
              <p:cNvSpPr txBox="1"/>
              <p:nvPr/>
            </p:nvSpPr>
            <p:spPr>
              <a:xfrm>
                <a:off x="0" y="832544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latin typeface="Arial" panose="020B0604020202020204"/>
                  </a:rPr>
                  <a:t>Arm &amp; Hardware</a:t>
                </a:r>
                <a:endParaRPr lang="en-US" sz="1500">
                  <a:solidFill>
                    <a:sysClr val="windowText" lastClr="000000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28FBB2A-791C-AECD-4159-29FF023E203E}"/>
                </a:ext>
              </a:extLst>
            </p:cNvPr>
            <p:cNvGrpSpPr/>
            <p:nvPr/>
          </p:nvGrpSpPr>
          <p:grpSpPr>
            <a:xfrm>
              <a:off x="3060318" y="2854364"/>
              <a:ext cx="1706549" cy="573714"/>
              <a:chOff x="222165" y="1629904"/>
              <a:chExt cx="1706549" cy="57371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3E7DD66-CB3D-47AF-E42E-F76317916DFF}"/>
                  </a:ext>
                </a:extLst>
              </p:cNvPr>
              <p:cNvSpPr/>
              <p:nvPr/>
            </p:nvSpPr>
            <p:spPr>
              <a:xfrm>
                <a:off x="222165" y="1629904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A7B6566-DE96-44BE-5B1C-C950489DC2C4}"/>
                  </a:ext>
                </a:extLst>
              </p:cNvPr>
              <p:cNvSpPr txBox="1"/>
              <p:nvPr/>
            </p:nvSpPr>
            <p:spPr>
              <a:xfrm>
                <a:off x="222165" y="1629904"/>
                <a:ext cx="1706549" cy="573714"/>
              </a:xfrm>
              <a:prstGeom prst="rect">
                <a:avLst/>
              </a:prstGeom>
              <a:solidFill>
                <a:srgbClr val="51F200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Mechanical design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B5FF65-8628-65C5-7532-6859713E0BD9}"/>
                </a:ext>
              </a:extLst>
            </p:cNvPr>
            <p:cNvGrpSpPr/>
            <p:nvPr/>
          </p:nvGrpSpPr>
          <p:grpSpPr>
            <a:xfrm>
              <a:off x="3060318" y="3669040"/>
              <a:ext cx="1706549" cy="573714"/>
              <a:chOff x="222165" y="2444580"/>
              <a:chExt cx="1706549" cy="57371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1AD5B3E-FB14-D968-0466-5223211D031E}"/>
                  </a:ext>
                </a:extLst>
              </p:cNvPr>
              <p:cNvSpPr/>
              <p:nvPr/>
            </p:nvSpPr>
            <p:spPr>
              <a:xfrm>
                <a:off x="222165" y="2444580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80CF28-7D47-D277-65AA-67157C83391B}"/>
                  </a:ext>
                </a:extLst>
              </p:cNvPr>
              <p:cNvSpPr txBox="1"/>
              <p:nvPr/>
            </p:nvSpPr>
            <p:spPr>
              <a:xfrm>
                <a:off x="222165" y="2444580"/>
                <a:ext cx="1706549" cy="57371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ysClr val="windowText" lastClr="000000"/>
                    </a:solidFill>
                    <a:latin typeface="Arial" panose="020B0604020202020204"/>
                  </a:rPr>
                  <a:t>3D printing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87A1BB-278D-4ADA-AA60-D0D46C98E0D9}"/>
                </a:ext>
              </a:extLst>
            </p:cNvPr>
            <p:cNvGrpSpPr/>
            <p:nvPr/>
          </p:nvGrpSpPr>
          <p:grpSpPr>
            <a:xfrm>
              <a:off x="3060318" y="4483715"/>
              <a:ext cx="1706549" cy="573714"/>
              <a:chOff x="222165" y="3259255"/>
              <a:chExt cx="1706549" cy="573714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8A830EA-0A88-D991-4EAD-08EA7F558787}"/>
                  </a:ext>
                </a:extLst>
              </p:cNvPr>
              <p:cNvSpPr/>
              <p:nvPr/>
            </p:nvSpPr>
            <p:spPr>
              <a:xfrm>
                <a:off x="222165" y="3259255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3D24BAC-53C9-6D26-F825-96EAD386A559}"/>
                  </a:ext>
                </a:extLst>
              </p:cNvPr>
              <p:cNvSpPr txBox="1"/>
              <p:nvPr/>
            </p:nvSpPr>
            <p:spPr>
              <a:xfrm>
                <a:off x="222165" y="3259255"/>
                <a:ext cx="1706549" cy="573714"/>
              </a:xfrm>
              <a:prstGeom prst="rect">
                <a:avLst/>
              </a:prstGeom>
              <a:solidFill>
                <a:srgbClr val="51F200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Firmware</a:t>
                </a:r>
                <a:endParaRPr lang="en-US" sz="1400">
                  <a:solidFill>
                    <a:sysClr val="windowText" lastClr="000000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6AA12C-25E3-B594-4491-1A728B8074B5}"/>
                </a:ext>
              </a:extLst>
            </p:cNvPr>
            <p:cNvGrpSpPr/>
            <p:nvPr/>
          </p:nvGrpSpPr>
          <p:grpSpPr>
            <a:xfrm>
              <a:off x="3060318" y="5298390"/>
              <a:ext cx="1706549" cy="573714"/>
              <a:chOff x="222165" y="4073930"/>
              <a:chExt cx="1706549" cy="57371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25968E1-19A3-D390-967D-BCA5E16412AE}"/>
                  </a:ext>
                </a:extLst>
              </p:cNvPr>
              <p:cNvSpPr/>
              <p:nvPr/>
            </p:nvSpPr>
            <p:spPr>
              <a:xfrm>
                <a:off x="222165" y="4073930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50F272-9261-3807-4245-9061368F08FE}"/>
                  </a:ext>
                </a:extLst>
              </p:cNvPr>
              <p:cNvSpPr txBox="1"/>
              <p:nvPr/>
            </p:nvSpPr>
            <p:spPr>
              <a:xfrm>
                <a:off x="222165" y="4073930"/>
                <a:ext cx="1706549" cy="573714"/>
              </a:xfrm>
              <a:prstGeom prst="rect">
                <a:avLst/>
              </a:prstGeom>
              <a:solidFill>
                <a:srgbClr val="51F200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Assembling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9A9A1D8-AB26-7D4D-C83E-6B88481D9AA6}"/>
                </a:ext>
              </a:extLst>
            </p:cNvPr>
            <p:cNvGrpSpPr/>
            <p:nvPr/>
          </p:nvGrpSpPr>
          <p:grpSpPr>
            <a:xfrm>
              <a:off x="5183052" y="2068392"/>
              <a:ext cx="1147429" cy="573714"/>
              <a:chOff x="2344899" y="843932"/>
              <a:chExt cx="1147429" cy="57371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A4CD16B-0ECF-1C41-923E-DF7059C41C87}"/>
                  </a:ext>
                </a:extLst>
              </p:cNvPr>
              <p:cNvSpPr/>
              <p:nvPr/>
            </p:nvSpPr>
            <p:spPr>
              <a:xfrm>
                <a:off x="2344899" y="843932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577F8CF-99EB-6BEC-7003-93760FCD1917}"/>
                  </a:ext>
                </a:extLst>
              </p:cNvPr>
              <p:cNvSpPr txBox="1"/>
              <p:nvPr/>
            </p:nvSpPr>
            <p:spPr>
              <a:xfrm>
                <a:off x="2344899" y="843932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Algorithm &amp; Software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8BCD814-1FB9-BA18-25E8-32165BB41860}"/>
                </a:ext>
              </a:extLst>
            </p:cNvPr>
            <p:cNvGrpSpPr/>
            <p:nvPr/>
          </p:nvGrpSpPr>
          <p:grpSpPr>
            <a:xfrm>
              <a:off x="5469909" y="2883067"/>
              <a:ext cx="1706549" cy="573714"/>
              <a:chOff x="2631756" y="1658607"/>
              <a:chExt cx="1706549" cy="57371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1E508A2-5FAB-74FF-0760-B02839845222}"/>
                  </a:ext>
                </a:extLst>
              </p:cNvPr>
              <p:cNvSpPr/>
              <p:nvPr/>
            </p:nvSpPr>
            <p:spPr>
              <a:xfrm>
                <a:off x="2631756" y="1658607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D993EFD-5278-BD25-4002-2E0D7D9D1899}"/>
                  </a:ext>
                </a:extLst>
              </p:cNvPr>
              <p:cNvSpPr txBox="1"/>
              <p:nvPr/>
            </p:nvSpPr>
            <p:spPr>
              <a:xfrm>
                <a:off x="2631756" y="1658607"/>
                <a:ext cx="1706549" cy="573714"/>
              </a:xfrm>
              <a:prstGeom prst="rect">
                <a:avLst/>
              </a:prstGeom>
              <a:solidFill>
                <a:srgbClr val="51F200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Ideation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97B0C44-1F07-133E-31F0-4DAD91DA9C85}"/>
                </a:ext>
              </a:extLst>
            </p:cNvPr>
            <p:cNvGrpSpPr/>
            <p:nvPr/>
          </p:nvGrpSpPr>
          <p:grpSpPr>
            <a:xfrm>
              <a:off x="5469909" y="3697743"/>
              <a:ext cx="1706549" cy="573714"/>
              <a:chOff x="2631756" y="2473283"/>
              <a:chExt cx="1706549" cy="57371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6CB71C8-95CC-4CEF-66F1-29EBD9159A63}"/>
                  </a:ext>
                </a:extLst>
              </p:cNvPr>
              <p:cNvSpPr/>
              <p:nvPr/>
            </p:nvSpPr>
            <p:spPr>
              <a:xfrm>
                <a:off x="2631756" y="2473283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CC25372-034F-59B0-2BA0-7652724DDD1A}"/>
                  </a:ext>
                </a:extLst>
              </p:cNvPr>
              <p:cNvSpPr txBox="1"/>
              <p:nvPr/>
            </p:nvSpPr>
            <p:spPr>
              <a:xfrm>
                <a:off x="2631756" y="2473283"/>
                <a:ext cx="1706549" cy="573714"/>
              </a:xfrm>
              <a:prstGeom prst="rect">
                <a:avLst/>
              </a:prstGeom>
              <a:solidFill>
                <a:srgbClr val="51F200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>
                    <a:solidFill>
                      <a:sysClr val="windowText" lastClr="000000"/>
                    </a:solidFill>
                    <a:latin typeface="Arial" panose="020B0604020202020204"/>
                  </a:rPr>
                  <a:t>Coding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E4FEB8-2022-8ADB-45F5-CD04B271AD35}"/>
                </a:ext>
              </a:extLst>
            </p:cNvPr>
            <p:cNvGrpSpPr/>
            <p:nvPr/>
          </p:nvGrpSpPr>
          <p:grpSpPr>
            <a:xfrm>
              <a:off x="5469909" y="4512418"/>
              <a:ext cx="1706549" cy="573714"/>
              <a:chOff x="2631756" y="3287958"/>
              <a:chExt cx="1706549" cy="57371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6FBE7E0-E044-5B4C-8BBC-D53575A0D63D}"/>
                  </a:ext>
                </a:extLst>
              </p:cNvPr>
              <p:cNvSpPr/>
              <p:nvPr/>
            </p:nvSpPr>
            <p:spPr>
              <a:xfrm>
                <a:off x="2631756" y="3287958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7FF4FEB-0C5F-D2C6-D6D9-D3E9E3938283}"/>
                  </a:ext>
                </a:extLst>
              </p:cNvPr>
              <p:cNvSpPr txBox="1"/>
              <p:nvPr/>
            </p:nvSpPr>
            <p:spPr>
              <a:xfrm>
                <a:off x="2631756" y="3287958"/>
                <a:ext cx="1706549" cy="573714"/>
              </a:xfrm>
              <a:prstGeom prst="rect">
                <a:avLst/>
              </a:prstGeom>
              <a:solidFill>
                <a:srgbClr val="51F200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>
                    <a:solidFill>
                      <a:sysClr val="windowText" lastClr="000000"/>
                    </a:solidFill>
                    <a:latin typeface="Arial" panose="020B0604020202020204"/>
                  </a:rPr>
                  <a:t>Testing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C11DBF1-578E-AF2A-3BEB-DC1F2BCF6923}"/>
                </a:ext>
              </a:extLst>
            </p:cNvPr>
            <p:cNvGrpSpPr/>
            <p:nvPr/>
          </p:nvGrpSpPr>
          <p:grpSpPr>
            <a:xfrm>
              <a:off x="7696784" y="2082827"/>
              <a:ext cx="1147429" cy="573714"/>
              <a:chOff x="4858631" y="858367"/>
              <a:chExt cx="1147429" cy="57371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F4BE77A-442B-B303-3E64-7A8792F4BB15}"/>
                  </a:ext>
                </a:extLst>
              </p:cNvPr>
              <p:cNvSpPr/>
              <p:nvPr/>
            </p:nvSpPr>
            <p:spPr>
              <a:xfrm>
                <a:off x="4858631" y="858367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238D301-0797-7C31-241A-2AF7B8C3DC23}"/>
                  </a:ext>
                </a:extLst>
              </p:cNvPr>
              <p:cNvSpPr txBox="1"/>
              <p:nvPr/>
            </p:nvSpPr>
            <p:spPr>
              <a:xfrm>
                <a:off x="4858631" y="858367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Laser Tracker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E34748-2FCB-8158-241C-596EF477F4F5}"/>
                </a:ext>
              </a:extLst>
            </p:cNvPr>
            <p:cNvGrpSpPr/>
            <p:nvPr/>
          </p:nvGrpSpPr>
          <p:grpSpPr>
            <a:xfrm>
              <a:off x="7983642" y="2897502"/>
              <a:ext cx="1706549" cy="573714"/>
              <a:chOff x="5145489" y="1673042"/>
              <a:chExt cx="1706549" cy="57371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DB40781-4E07-84E1-FC2F-272100D1DF0F}"/>
                  </a:ext>
                </a:extLst>
              </p:cNvPr>
              <p:cNvSpPr/>
              <p:nvPr/>
            </p:nvSpPr>
            <p:spPr>
              <a:xfrm>
                <a:off x="5145489" y="1673042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066CB2-FA01-BF6A-67A1-2E1E67870BA1}"/>
                  </a:ext>
                </a:extLst>
              </p:cNvPr>
              <p:cNvSpPr txBox="1"/>
              <p:nvPr/>
            </p:nvSpPr>
            <p:spPr>
              <a:xfrm>
                <a:off x="5145489" y="1673042"/>
                <a:ext cx="1706549" cy="57371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>
                    <a:solidFill>
                      <a:sysClr val="windowText" lastClr="000000"/>
                    </a:solidFill>
                    <a:latin typeface="Arial" panose="020B0604020202020204"/>
                  </a:rPr>
                  <a:t>Mechanical design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470D90B-515C-2564-FD6B-E92C2D46A0D2}"/>
                </a:ext>
              </a:extLst>
            </p:cNvPr>
            <p:cNvGrpSpPr/>
            <p:nvPr/>
          </p:nvGrpSpPr>
          <p:grpSpPr>
            <a:xfrm>
              <a:off x="7983642" y="3712177"/>
              <a:ext cx="1706549" cy="573714"/>
              <a:chOff x="5145489" y="2487717"/>
              <a:chExt cx="1706549" cy="57371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CFB2842-5F93-FEDC-BC88-3A107F5A7FFA}"/>
                  </a:ext>
                </a:extLst>
              </p:cNvPr>
              <p:cNvSpPr/>
              <p:nvPr/>
            </p:nvSpPr>
            <p:spPr>
              <a:xfrm>
                <a:off x="5145489" y="2487717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4F6B80-11B5-4824-DF30-20C2FF38C354}"/>
                  </a:ext>
                </a:extLst>
              </p:cNvPr>
              <p:cNvSpPr txBox="1"/>
              <p:nvPr/>
            </p:nvSpPr>
            <p:spPr>
              <a:xfrm>
                <a:off x="5145489" y="2487717"/>
                <a:ext cx="1706549" cy="57371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 dirty="0">
                    <a:solidFill>
                      <a:sysClr val="windowText" lastClr="000000"/>
                    </a:solidFill>
                    <a:latin typeface="Arial" panose="020B0604020202020204"/>
                  </a:rPr>
                  <a:t>Hardware development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0D671C9-68A7-3BCE-3CA1-0F3864CCEC8D}"/>
                </a:ext>
              </a:extLst>
            </p:cNvPr>
            <p:cNvGrpSpPr/>
            <p:nvPr/>
          </p:nvGrpSpPr>
          <p:grpSpPr>
            <a:xfrm>
              <a:off x="7983642" y="4526853"/>
              <a:ext cx="1706549" cy="573714"/>
              <a:chOff x="5145489" y="3302393"/>
              <a:chExt cx="1706549" cy="57371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8E0216-1FD2-617A-55C7-F14695A896C7}"/>
                  </a:ext>
                </a:extLst>
              </p:cNvPr>
              <p:cNvSpPr/>
              <p:nvPr/>
            </p:nvSpPr>
            <p:spPr>
              <a:xfrm>
                <a:off x="5145489" y="3302393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91B4FA-6340-D154-C41E-463F0BC6F923}"/>
                  </a:ext>
                </a:extLst>
              </p:cNvPr>
              <p:cNvSpPr txBox="1"/>
              <p:nvPr/>
            </p:nvSpPr>
            <p:spPr>
              <a:xfrm>
                <a:off x="5145489" y="3302393"/>
                <a:ext cx="1706549" cy="57371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Assembling</a:t>
                </a: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F9BA8B-4CF5-9C11-9B5E-AFFE35E39C1F}"/>
                </a:ext>
              </a:extLst>
            </p:cNvPr>
            <p:cNvCxnSpPr/>
            <p:nvPr/>
          </p:nvCxnSpPr>
          <p:spPr>
            <a:xfrm>
              <a:off x="3411867" y="1906631"/>
              <a:ext cx="478915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24603D-B915-8F13-8EA2-AB3FCC362B00}"/>
                </a:ext>
              </a:extLst>
            </p:cNvPr>
            <p:cNvCxnSpPr>
              <a:endCxn id="70" idx="0"/>
            </p:cNvCxnSpPr>
            <p:nvPr/>
          </p:nvCxnSpPr>
          <p:spPr>
            <a:xfrm>
              <a:off x="3411867" y="1906631"/>
              <a:ext cx="1" cy="1503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2999F5-77D8-BA35-6425-FF96DFE1FFF2}"/>
                </a:ext>
              </a:extLst>
            </p:cNvPr>
            <p:cNvCxnSpPr>
              <a:cxnSpLocks/>
            </p:cNvCxnSpPr>
            <p:nvPr/>
          </p:nvCxnSpPr>
          <p:spPr>
            <a:xfrm>
              <a:off x="8201024" y="1897693"/>
              <a:ext cx="0" cy="1828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5D157658-CBE4-FE82-0005-B672B30C2FD9}"/>
              </a:ext>
            </a:extLst>
          </p:cNvPr>
          <p:cNvSpPr/>
          <p:nvPr/>
        </p:nvSpPr>
        <p:spPr>
          <a:xfrm>
            <a:off x="3677920" y="5811520"/>
            <a:ext cx="233680" cy="233680"/>
          </a:xfrm>
          <a:prstGeom prst="ellipse">
            <a:avLst/>
          </a:prstGeom>
          <a:solidFill>
            <a:srgbClr val="51F200"/>
          </a:solidFill>
          <a:ln>
            <a:solidFill>
              <a:srgbClr val="99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EEAB7E4-D1D6-205D-D04C-83B917A4425A}"/>
              </a:ext>
            </a:extLst>
          </p:cNvPr>
          <p:cNvSpPr/>
          <p:nvPr/>
        </p:nvSpPr>
        <p:spPr>
          <a:xfrm>
            <a:off x="7630160" y="5808345"/>
            <a:ext cx="233680" cy="2336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3FF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EE99D4-7FFC-B84E-3403-530587E517A0}"/>
              </a:ext>
            </a:extLst>
          </p:cNvPr>
          <p:cNvSpPr txBox="1"/>
          <p:nvPr/>
        </p:nvSpPr>
        <p:spPr>
          <a:xfrm>
            <a:off x="3911600" y="5771296"/>
            <a:ext cx="1330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</a:rPr>
              <a:t>Completed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6E6A9A-84A0-82FE-D3F3-29970307F2DC}"/>
              </a:ext>
            </a:extLst>
          </p:cNvPr>
          <p:cNvSpPr txBox="1"/>
          <p:nvPr/>
        </p:nvSpPr>
        <p:spPr>
          <a:xfrm>
            <a:off x="7863839" y="5771296"/>
            <a:ext cx="22648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</a:rPr>
              <a:t>To Be</a:t>
            </a:r>
            <a:r>
              <a:rPr lang="en-US" sz="1400"/>
              <a:t> </a:t>
            </a:r>
            <a:r>
              <a:rPr lang="en-US" sz="1500">
                <a:solidFill>
                  <a:sysClr val="windowText" lastClr="000000"/>
                </a:solidFill>
                <a:latin typeface="Arial" panose="020B0604020202020204"/>
              </a:rPr>
              <a:t>Completed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1616C1-43A2-F8A7-D50D-8F563BFFB48D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</a:t>
            </a:r>
          </a:p>
        </p:txBody>
      </p:sp>
    </p:spTree>
    <p:extLst>
      <p:ext uri="{BB962C8B-B14F-4D97-AF65-F5344CB8AC3E}">
        <p14:creationId xmlns:p14="http://schemas.microsoft.com/office/powerpoint/2010/main" val="377596761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Evaluation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F15220-973C-4364-C1A1-D75A71AD94EE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7" name="Picture 6" descr="A picture containing text, diagram, screenshot, design&#10;&#10;Description automatically generated">
            <a:extLst>
              <a:ext uri="{FF2B5EF4-FFF2-40B4-BE49-F238E27FC236}">
                <a16:creationId xmlns:a16="http://schemas.microsoft.com/office/drawing/2014/main" id="{DCB04826-AAE9-12EE-20B6-A8A6759F3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79" y="878231"/>
            <a:ext cx="6587770" cy="51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FC5E3C4-05DD-79AB-B0F9-BABCF107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36A254-D0E5-69FC-8DD9-CFEB489C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54F83-55F1-6B8E-125A-278C9318481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F74ABE-AB51-C942-DD4C-D0340B7FE83F}"/>
              </a:ext>
            </a:extLst>
          </p:cNvPr>
          <p:cNvSpPr txBox="1">
            <a:spLocks/>
          </p:cNvSpPr>
          <p:nvPr/>
        </p:nvSpPr>
        <p:spPr>
          <a:xfrm>
            <a:off x="2155596" y="-3502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Gannt Chart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C957A-A908-7328-5356-4AA4B55D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82" y="837078"/>
            <a:ext cx="10675679" cy="513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5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46D4E9-D1A6-DADE-F53F-3DA5C8934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ED9C4-917F-4908-DF36-E58DC64D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21767"/>
            <a:ext cx="3330978" cy="866712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50C06-686E-29BF-7FC0-6764E819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7E3E2A-74AA-B15E-CF94-9F4976BF4F1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D5B6F-5F7D-8F44-8F90-D3940C53B0E5}"/>
              </a:ext>
            </a:extLst>
          </p:cNvPr>
          <p:cNvSpPr txBox="1"/>
          <p:nvPr/>
        </p:nvSpPr>
        <p:spPr>
          <a:xfrm>
            <a:off x="391550" y="1241776"/>
            <a:ext cx="1140890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[1]A. Shilpa, V. </a:t>
            </a:r>
            <a:r>
              <a:rPr lang="en-US" err="1"/>
              <a:t>Muneeswaran</a:t>
            </a:r>
            <a:r>
              <a:rPr lang="en-US"/>
              <a:t>, and D. Devi Kala </a:t>
            </a:r>
            <a:r>
              <a:rPr lang="en-US" err="1"/>
              <a:t>Rathinam</a:t>
            </a:r>
            <a:r>
              <a:rPr lang="en-US"/>
              <a:t>, “A Precise and Autonomous Irrigation System for Agriculture: IoT Based Self Propelled Center Pivot Irrigation System,” 2019 5th Int. Conf. Adv. </a:t>
            </a:r>
            <a:r>
              <a:rPr lang="en-US" err="1"/>
              <a:t>Comput</a:t>
            </a:r>
            <a:r>
              <a:rPr lang="en-US"/>
              <a:t>. </a:t>
            </a:r>
            <a:r>
              <a:rPr lang="en-US" err="1"/>
              <a:t>Commun</a:t>
            </a:r>
            <a:r>
              <a:rPr lang="en-US"/>
              <a:t>. Syst. ICACCS 2019, pp. 533–538, Mar. 2019, </a:t>
            </a:r>
            <a:r>
              <a:rPr lang="en-US" err="1"/>
              <a:t>doi</a:t>
            </a:r>
            <a:r>
              <a:rPr lang="en-US"/>
              <a:t>: 10.1109/ICACCS.2019.8728550.</a:t>
            </a:r>
          </a:p>
          <a:p>
            <a:r>
              <a:rPr lang="en-US"/>
              <a:t>[2] </a:t>
            </a:r>
            <a:r>
              <a:rPr lang="en-GB"/>
              <a:t>a G. </a:t>
            </a:r>
            <a:r>
              <a:rPr lang="en-GB" err="1"/>
              <a:t>Smajstrla</a:t>
            </a:r>
            <a:r>
              <a:rPr lang="en-GB"/>
              <a:t> et al., “Efficiencies of Florida Agricultural Irrigation Systems,” BUL247, Univ. Florida, no. July 2002, p. 14, 2002. </a:t>
            </a:r>
          </a:p>
          <a:p>
            <a:r>
              <a:rPr lang="en-GB"/>
              <a:t>[3] A. </a:t>
            </a:r>
            <a:r>
              <a:rPr lang="en-GB" err="1"/>
              <a:t>Heideker</a:t>
            </a:r>
            <a:r>
              <a:rPr lang="en-GB"/>
              <a:t>, D. </a:t>
            </a:r>
            <a:r>
              <a:rPr lang="en-GB" err="1"/>
              <a:t>Ottolini</a:t>
            </a:r>
            <a:r>
              <a:rPr lang="en-GB"/>
              <a:t>, I. </a:t>
            </a:r>
            <a:r>
              <a:rPr lang="en-GB" err="1"/>
              <a:t>Zyrianoff</a:t>
            </a:r>
            <a:r>
              <a:rPr lang="en-GB"/>
              <a:t>, A. T. Neto, T. Salmon </a:t>
            </a:r>
            <a:r>
              <a:rPr lang="en-GB" err="1"/>
              <a:t>Cinotti</a:t>
            </a:r>
            <a:r>
              <a:rPr lang="en-GB"/>
              <a:t>, and C. </a:t>
            </a:r>
            <a:r>
              <a:rPr lang="en-GB" err="1"/>
              <a:t>Kamienski</a:t>
            </a:r>
            <a:r>
              <a:rPr lang="en-GB"/>
              <a:t>, “</a:t>
            </a:r>
            <a:r>
              <a:rPr lang="en-GB" err="1"/>
              <a:t>IoTbased</a:t>
            </a:r>
            <a:r>
              <a:rPr lang="en-GB"/>
              <a:t> Measurement for Smart Agriculture,” 2020 IEEE Int. Work. </a:t>
            </a:r>
            <a:r>
              <a:rPr lang="en-GB" err="1"/>
              <a:t>Metrol</a:t>
            </a:r>
            <a:r>
              <a:rPr lang="en-GB"/>
              <a:t>. Agric. For. </a:t>
            </a:r>
            <a:r>
              <a:rPr lang="en-GB" err="1"/>
              <a:t>MetroAgriFor</a:t>
            </a:r>
            <a:r>
              <a:rPr lang="en-GB"/>
              <a:t> 2020 - Proc., pp. 68–72, 2020, </a:t>
            </a:r>
            <a:r>
              <a:rPr lang="en-GB" err="1"/>
              <a:t>doi</a:t>
            </a:r>
            <a:r>
              <a:rPr lang="en-GB"/>
              <a:t>: 10.1109/MetroAgriFor50201.2020.9277546.</a:t>
            </a:r>
          </a:p>
          <a:p>
            <a:r>
              <a:rPr lang="en-US"/>
              <a:t>[4] D. Cooley, R. M. Maxwell, and S. M. Smith, “Center Pivot Irrigation Systems and Where to Find Them: A Deep Learning Approach to Provide Inputs to Hydrologic and Economic Models,” Front. Water, vol. 3, Dec. 2021, </a:t>
            </a:r>
            <a:r>
              <a:rPr lang="en-US" err="1"/>
              <a:t>doi</a:t>
            </a:r>
            <a:r>
              <a:rPr lang="en-US"/>
              <a:t>: 10.3389/frwa.2021.786016.</a:t>
            </a:r>
          </a:p>
          <a:p>
            <a:r>
              <a:rPr lang="en-GB"/>
              <a:t>[5] C. Cruz Ulloa, A. Krus, A. Barrientos, J. del Cerro, and C. Valero, “Robotic Fertilization in Strip Cropping using a CNN Vegetables Detection-Characterization Method,” </a:t>
            </a:r>
            <a:r>
              <a:rPr lang="en-GB" err="1"/>
              <a:t>Comput</a:t>
            </a:r>
            <a:r>
              <a:rPr lang="en-GB"/>
              <a:t>. Electron. Agric., vol. 193, no. January, p. 106684, 2022, </a:t>
            </a:r>
            <a:r>
              <a:rPr lang="en-GB" err="1"/>
              <a:t>doi</a:t>
            </a:r>
            <a:r>
              <a:rPr lang="en-GB"/>
              <a:t>: 10.1016/j.compag.2022.106684.</a:t>
            </a:r>
          </a:p>
          <a:p>
            <a:r>
              <a:rPr lang="en-GB"/>
              <a:t>[6]</a:t>
            </a:r>
            <a:r>
              <a:rPr lang="en-GB">
                <a:ea typeface="+mn-lt"/>
                <a:cs typeface="+mn-lt"/>
              </a:rPr>
              <a:t>“Greenhouse Irrigation - What’s the best watering system? | Greenhouse Emporium.” https://greenhouseemporium.com/blogs/greenhouse-gardening/greenhouse-irrigationsystems/ (accessed Mar. 20, 2023).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97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6CB97A-5480-C734-5E4E-4C2E7D8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13BFB-7180-7E47-6CF9-D1311071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9DCD0-6B9C-10DC-5EA1-B8839928AAF9}"/>
              </a:ext>
            </a:extLst>
          </p:cNvPr>
          <p:cNvSpPr txBox="1"/>
          <p:nvPr/>
        </p:nvSpPr>
        <p:spPr>
          <a:xfrm>
            <a:off x="3046828" y="2828835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0338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EA0AD6-D0F0-F285-8245-ADD555432F5F}"/>
              </a:ext>
            </a:extLst>
          </p:cNvPr>
          <p:cNvSpPr txBox="1">
            <a:spLocks/>
          </p:cNvSpPr>
          <p:nvPr/>
        </p:nvSpPr>
        <p:spPr>
          <a:xfrm>
            <a:off x="1479572" y="2306126"/>
            <a:ext cx="5334000" cy="26138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IT19973470</a:t>
            </a:r>
            <a:br>
              <a:rPr lang="en-US" b="1"/>
            </a:br>
            <a:r>
              <a:rPr lang="en-US" b="1"/>
              <a:t>Gunawardana I.I.E</a:t>
            </a:r>
            <a:br>
              <a:rPr lang="en-US" b="1"/>
            </a:br>
            <a:br>
              <a:rPr lang="en-US"/>
            </a:br>
            <a:r>
              <a:rPr lang="en-US" b="1"/>
              <a:t>Software Engineering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3A44E4-32E5-D193-AC97-ACC7C167C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8D95F8-65F6-5FAB-4091-1A2C4486BEF1}"/>
              </a:ext>
            </a:extLst>
          </p:cNvPr>
          <p:cNvGraphicFramePr/>
          <p:nvPr/>
        </p:nvGraphicFramePr>
        <p:xfrm>
          <a:off x="6933513" y="1450753"/>
          <a:ext cx="4552272" cy="395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3826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9DF2F-DD14-3A0D-0FDC-AEB95CFB4D2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Perera P.V.Y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  <a:r>
              <a:rPr lang="en-US" sz="1800">
                <a:solidFill>
                  <a:schemeClr val="tx1"/>
                </a:solidFill>
              </a:rPr>
              <a:t>  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61633E4-77B8-525E-765B-F0ED6ADB3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0DA6D7D-3706-FBB3-374D-6D68F99A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64400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IT20382476</a:t>
            </a:r>
            <a:br>
              <a:rPr lang="en-US" b="1"/>
            </a:br>
            <a:r>
              <a:rPr lang="en-US" b="1"/>
              <a:t>Perera P.V.Y </a:t>
            </a:r>
            <a:br>
              <a:rPr lang="en-US" b="1"/>
            </a:br>
            <a:br>
              <a:rPr lang="en-US"/>
            </a:br>
            <a:r>
              <a:rPr lang="en-US" sz="4000" b="1"/>
              <a:t>Data Science</a:t>
            </a:r>
            <a:endParaRPr lang="en-US" sz="400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49F943-F499-1BC9-27D9-9B7F6AB77006}"/>
              </a:ext>
            </a:extLst>
          </p:cNvPr>
          <p:cNvGraphicFramePr/>
          <p:nvPr/>
        </p:nvGraphicFramePr>
        <p:xfrm>
          <a:off x="7258483" y="1989647"/>
          <a:ext cx="4119239" cy="343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7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83991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IT20265410</a:t>
            </a:r>
            <a:br>
              <a:rPr lang="en-US" b="1"/>
            </a:br>
            <a:r>
              <a:rPr lang="en-US" b="1"/>
              <a:t>Premathilake H.T.M</a:t>
            </a:r>
            <a:br>
              <a:rPr lang="en-US" b="1"/>
            </a:br>
            <a:br>
              <a:rPr lang="en-US"/>
            </a:br>
            <a:r>
              <a:rPr lang="en-US" sz="4000" b="1"/>
              <a:t>Information Technology</a:t>
            </a:r>
            <a:endParaRPr lang="en-US" sz="4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9FE4B5-BB04-34F7-8735-C5D3032EA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9263F2-F042-E357-8672-BB55E46DB93D}"/>
              </a:ext>
            </a:extLst>
          </p:cNvPr>
          <p:cNvGraphicFramePr/>
          <p:nvPr/>
        </p:nvGraphicFramePr>
        <p:xfrm>
          <a:off x="7090117" y="1945052"/>
          <a:ext cx="3961653" cy="3028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6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87" y="2122063"/>
            <a:ext cx="5334000" cy="2613874"/>
          </a:xfrm>
        </p:spPr>
        <p:txBody>
          <a:bodyPr>
            <a:normAutofit/>
          </a:bodyPr>
          <a:lstStyle/>
          <a:p>
            <a:pPr rtl="0"/>
            <a:r>
              <a:rPr lang="en-US" b="1"/>
              <a:t>IT20011970</a:t>
            </a:r>
            <a:br>
              <a:rPr lang="en-US" b="1"/>
            </a:br>
            <a:r>
              <a:rPr lang="en-US" b="1" err="1"/>
              <a:t>Bamunusinghe</a:t>
            </a:r>
            <a:r>
              <a:rPr lang="en-US" b="1"/>
              <a:t> G.P</a:t>
            </a:r>
            <a:br>
              <a:rPr lang="en-US" b="1"/>
            </a:br>
            <a:br>
              <a:rPr lang="en-US"/>
            </a:br>
            <a:r>
              <a:rPr lang="en-US" sz="3600" b="1"/>
              <a:t>Software Engineering</a:t>
            </a:r>
            <a:endParaRPr lang="en-US" sz="3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7A5116-EB84-FD68-47F4-2E346180980C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C1C0D5-DD18-46F3-7519-799DA90DE442}"/>
              </a:ext>
            </a:extLst>
          </p:cNvPr>
          <p:cNvGraphicFramePr/>
          <p:nvPr/>
        </p:nvGraphicFramePr>
        <p:xfrm>
          <a:off x="6449824" y="1352337"/>
          <a:ext cx="4762946" cy="4141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4757157-4C85-D799-454D-E5BA46692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6CB97A-5480-C734-5E4E-4C2E7D8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13BFB-7180-7E47-6CF9-D1311071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9DCD0-6B9C-10DC-5EA1-B8839928AAF9}"/>
              </a:ext>
            </a:extLst>
          </p:cNvPr>
          <p:cNvSpPr txBox="1"/>
          <p:nvPr/>
        </p:nvSpPr>
        <p:spPr>
          <a:xfrm>
            <a:off x="3046828" y="2828835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580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6B20D70-039C-5F79-03B1-F69E5E12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47B2B-2424-999B-D0BD-E3C3105F9143}"/>
              </a:ext>
            </a:extLst>
          </p:cNvPr>
          <p:cNvSpPr txBox="1"/>
          <p:nvPr/>
        </p:nvSpPr>
        <p:spPr>
          <a:xfrm>
            <a:off x="2393283" y="-14068"/>
            <a:ext cx="72174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Robot Operating System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FDE383-5EE1-C7A3-2AFC-5178C1CE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76191"/>
              </p:ext>
            </p:extLst>
          </p:nvPr>
        </p:nvGraphicFramePr>
        <p:xfrm>
          <a:off x="240368" y="1165121"/>
          <a:ext cx="11711263" cy="360362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98482">
                  <a:extLst>
                    <a:ext uri="{9D8B030D-6E8A-4147-A177-3AD203B41FA5}">
                      <a16:colId xmlns:a16="http://schemas.microsoft.com/office/drawing/2014/main" val="2815685846"/>
                    </a:ext>
                  </a:extLst>
                </a:gridCol>
                <a:gridCol w="5712781">
                  <a:extLst>
                    <a:ext uri="{9D8B030D-6E8A-4147-A177-3AD203B41FA5}">
                      <a16:colId xmlns:a16="http://schemas.microsoft.com/office/drawing/2014/main" val="954387190"/>
                    </a:ext>
                  </a:extLst>
                </a:gridCol>
              </a:tblGrid>
              <a:tr h="370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Why we use ROS?</a:t>
                      </a: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Without ROS</a:t>
                      </a:r>
                      <a:endParaRPr lang="en-US" sz="15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25268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algn="l"/>
                      <a:r>
                        <a:rPr lang="en-US" sz="1600" b="1"/>
                        <a:t>Cooperate the components with low coupling and reduce the dependencies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have the possibilities to communicate the components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4694689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Can create the components separate. Each component is called as a node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Difficult to update the components since it has no proper convention to cooperate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8220749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nodes are communicating with ROS topics to send and receive data among the components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In programming, called it as low coupling high cohesion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5132905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r>
                        <a:rPr lang="en-US" sz="1600" b="1"/>
                        <a:t>Nodes are performing as publisher and subscriber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reduce the dependency level of the components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050130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r>
                        <a:rPr lang="en-US" sz="1600" b="1"/>
                        <a:t>similar to the process of MQTT protocol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394157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19EE03D-D34B-7C2F-A25E-46E2486EE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6BC580-A797-724B-76AA-DAB618B4E06A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72472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6CB97A-5480-C734-5E4E-4C2E7D8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13BFB-7180-7E47-6CF9-D1311071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6B2130-80E3-E5E9-67DB-53DD3541B120}"/>
              </a:ext>
            </a:extLst>
          </p:cNvPr>
          <p:cNvSpPr txBox="1"/>
          <p:nvPr/>
        </p:nvSpPr>
        <p:spPr>
          <a:xfrm>
            <a:off x="3147646" y="2828835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839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056F267-1E83-4D7A-75E9-8B05E92F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A7A15C-5DD3-7E0D-8561-6486EB44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BBE108-1FEA-2448-5A6F-B582BA49A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9" y="675174"/>
            <a:ext cx="9944101" cy="53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9404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5"/>
  <p:tag name="AS_OS" val="Unix 5.15.0.1015"/>
  <p:tag name="AS_RELEASE_DATE" val="2022.06.14"/>
  <p:tag name="AS_TITLE" val="Aspose.Slides for .NET5"/>
  <p:tag name="AS_VERSION" val="2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4FF63888C64439862580733F918E7" ma:contentTypeVersion="14" ma:contentTypeDescription="Create a new document." ma:contentTypeScope="" ma:versionID="6262c5ec9836f8a787ed62888a069b28">
  <xsd:schema xmlns:xsd="http://www.w3.org/2001/XMLSchema" xmlns:xs="http://www.w3.org/2001/XMLSchema" xmlns:p="http://schemas.microsoft.com/office/2006/metadata/properties" xmlns:ns2="8faef53a-d342-4d90-a56c-b993878449d2" xmlns:ns3="db72c12f-87a4-44ab-bbc5-4cc8306b158a" targetNamespace="http://schemas.microsoft.com/office/2006/metadata/properties" ma:root="true" ma:fieldsID="2f5fb70a03bbdfa70542d3c736ed088f" ns2:_="" ns3:_="">
    <xsd:import namespace="8faef53a-d342-4d90-a56c-b993878449d2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ef53a-d342-4d90-a56c-b99387844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aef53a-d342-4d90-a56c-b993878449d2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64D090DA-BCF2-4558-8D85-86E6B5BBFF38}"/>
</file>

<file path=customXml/itemProps2.xml><?xml version="1.0" encoding="utf-8"?>
<ds:datastoreItem xmlns:ds="http://schemas.openxmlformats.org/officeDocument/2006/customXml" ds:itemID="{1FDDB844-CCE9-4E40-9976-00360DCED245}"/>
</file>

<file path=customXml/itemProps3.xml><?xml version="1.0" encoding="utf-8"?>
<ds:datastoreItem xmlns:ds="http://schemas.openxmlformats.org/officeDocument/2006/customXml" ds:itemID="{25FE78B7-61AE-4F64-B98A-96BBFF44E26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3910</Words>
  <Application>Microsoft Office PowerPoint</Application>
  <PresentationFormat>Widescreen</PresentationFormat>
  <Paragraphs>533</Paragraphs>
  <Slides>80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Arial</vt:lpstr>
      <vt:lpstr>Calibri</vt:lpstr>
      <vt:lpstr>Calibri Light</vt:lpstr>
      <vt:lpstr>Product Sans</vt:lpstr>
      <vt:lpstr>Quire Sans</vt:lpstr>
      <vt:lpstr>Wingdings</vt:lpstr>
      <vt:lpstr>Office Theme</vt:lpstr>
      <vt:lpstr>Office Theme</vt:lpstr>
      <vt:lpstr>Office Theme</vt:lpstr>
      <vt:lpstr>Office Theme</vt:lpstr>
      <vt:lpstr>TeaBot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Budget</vt:lpstr>
      <vt:lpstr>PowerPoint Presentation</vt:lpstr>
      <vt:lpstr>PowerPoint Presentation</vt:lpstr>
      <vt:lpstr>PowerPoint Presentation</vt:lpstr>
      <vt:lpstr>Research Question</vt:lpstr>
      <vt:lpstr>PowerPoint Presentation</vt:lpstr>
      <vt:lpstr>Specific and Sub Objectives</vt:lpstr>
      <vt:lpstr>PowerPoint Presentation</vt:lpstr>
      <vt:lpstr>PowerPoint Presentation</vt:lpstr>
      <vt:lpstr>PowerPoint Presentation</vt:lpstr>
      <vt:lpstr>PowerPoint Presentation</vt:lpstr>
      <vt:lpstr>Technologies</vt:lpstr>
      <vt:lpstr>Requirements</vt:lpstr>
      <vt:lpstr>PowerPoint Presentation</vt:lpstr>
      <vt:lpstr>PowerPoint Presentation</vt:lpstr>
      <vt:lpstr>PowerPoint Presentation</vt:lpstr>
      <vt:lpstr>PowerPoint Presentation</vt:lpstr>
      <vt:lpstr>References</vt:lpstr>
      <vt:lpstr>IT20382476 Perera P.V.Y   Data Science</vt:lpstr>
      <vt:lpstr>PowerPoint Presentation</vt:lpstr>
      <vt:lpstr>Background</vt:lpstr>
      <vt:lpstr>Research Question</vt:lpstr>
      <vt:lpstr>PowerPoint Presentation</vt:lpstr>
      <vt:lpstr>Specific and Sub Objectives</vt:lpstr>
      <vt:lpstr>PowerPoint Presentation</vt:lpstr>
      <vt:lpstr>System Overview Diagram</vt:lpstr>
      <vt:lpstr>Technologies</vt:lpstr>
      <vt:lpstr>Requirements</vt:lpstr>
      <vt:lpstr>PowerPoint Presentation</vt:lpstr>
      <vt:lpstr>PowerPoint Presentation</vt:lpstr>
      <vt:lpstr>Gannt Chart</vt:lpstr>
      <vt:lpstr>References</vt:lpstr>
      <vt:lpstr>IT20265410 Premathilake H.T.M  Information Technology</vt:lpstr>
      <vt:lpstr>PowerPoint Presentation</vt:lpstr>
      <vt:lpstr>PowerPoint Presentation</vt:lpstr>
      <vt:lpstr>Research Gap</vt:lpstr>
      <vt:lpstr>Research Question</vt:lpstr>
      <vt:lpstr>PowerPoint Presentation</vt:lpstr>
      <vt:lpstr>Specific and Sub Objectives</vt:lpstr>
      <vt:lpstr>PowerPoint Presentation</vt:lpstr>
      <vt:lpstr>System Overview Diagram</vt:lpstr>
      <vt:lpstr>Technologies</vt:lpstr>
      <vt:lpstr>Requirements</vt:lpstr>
      <vt:lpstr>PowerPoint Presentation</vt:lpstr>
      <vt:lpstr>PowerPoint Presentation</vt:lpstr>
      <vt:lpstr>PowerPoint Presentation</vt:lpstr>
      <vt:lpstr>References</vt:lpstr>
      <vt:lpstr>IT20011970 Bamunusinghe G.P  Software Engineering</vt:lpstr>
      <vt:lpstr>PowerPoint Presentation</vt:lpstr>
      <vt:lpstr>Background</vt:lpstr>
      <vt:lpstr>PowerPoint Presentation</vt:lpstr>
      <vt:lpstr>Research Question</vt:lpstr>
      <vt:lpstr>PowerPoint Presentation</vt:lpstr>
      <vt:lpstr>PowerPoint Presentation</vt:lpstr>
      <vt:lpstr>PowerPoint Presentation</vt:lpstr>
      <vt:lpstr>System Overview Diagram</vt:lpstr>
      <vt:lpstr>PowerPoint Presentation</vt:lpstr>
      <vt:lpstr>Requirements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  <vt:lpstr>IT20382476 Perera P.V.Y   Data Science</vt:lpstr>
      <vt:lpstr>IT20265410 Premathilake H.T.M  Information Technology</vt:lpstr>
      <vt:lpstr>IT20011970 Bamunusinghe G.P  Software Engineering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TeaBot </dc:title>
  <cp:lastModifiedBy>Bamunusinghe G.P it20011970</cp:lastModifiedBy>
  <cp:revision>1</cp:revision>
  <cp:lastPrinted>2023-03-26T03:31:08Z</cp:lastPrinted>
  <dcterms:created xsi:type="dcterms:W3CDTF">2023-03-26T03:31:08Z</dcterms:created>
  <dcterms:modified xsi:type="dcterms:W3CDTF">2023-05-22T02:31:39Z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0x010100F5D4FF63888C64439862580733F918E7</vt:lpwstr>
  </property>
</Properties>
</file>